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303" r:id="rId2"/>
    <p:sldId id="302" r:id="rId3"/>
    <p:sldId id="260" r:id="rId4"/>
    <p:sldId id="301" r:id="rId5"/>
    <p:sldId id="287" r:id="rId6"/>
    <p:sldId id="310" r:id="rId7"/>
    <p:sldId id="263" r:id="rId8"/>
    <p:sldId id="281" r:id="rId9"/>
    <p:sldId id="293" r:id="rId10"/>
    <p:sldId id="289" r:id="rId11"/>
    <p:sldId id="294" r:id="rId12"/>
    <p:sldId id="288" r:id="rId13"/>
    <p:sldId id="291" r:id="rId14"/>
    <p:sldId id="276" r:id="rId15"/>
    <p:sldId id="290" r:id="rId16"/>
    <p:sldId id="309" r:id="rId17"/>
    <p:sldId id="279" r:id="rId18"/>
    <p:sldId id="295" r:id="rId19"/>
    <p:sldId id="296" r:id="rId20"/>
    <p:sldId id="297" r:id="rId21"/>
    <p:sldId id="300" r:id="rId22"/>
    <p:sldId id="299" r:id="rId23"/>
    <p:sldId id="298" r:id="rId24"/>
    <p:sldId id="305" r:id="rId25"/>
    <p:sldId id="308" r:id="rId26"/>
    <p:sldId id="306" r:id="rId27"/>
    <p:sldId id="282" r:id="rId28"/>
    <p:sldId id="283" r:id="rId29"/>
    <p:sldId id="284" r:id="rId30"/>
    <p:sldId id="285" r:id="rId31"/>
    <p:sldId id="311" r:id="rId32"/>
    <p:sldId id="27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00000"/>
    <a:srgbClr val="79373F"/>
    <a:srgbClr val="582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9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#1">
  <dgm:title val=""/>
  <dgm:desc val=""/>
  <dgm:catLst>
    <dgm:cat type="accent3" pri="11200"/>
  </dgm:catLst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#2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F8236-6F39-46CA-AABB-D842B9DFE11F}" type="doc">
      <dgm:prSet loTypeId="urn:microsoft.com/office/officeart/2008/layout/LinedList" loCatId="list" qsTypeId="urn:microsoft.com/office/officeart/2005/8/quickstyle/simple3#1" qsCatId="simple" csTypeId="urn:microsoft.com/office/officeart/2005/8/colors/accent3_2#1" csCatId="accent3" phldr="1"/>
      <dgm:spPr/>
      <dgm:t>
        <a:bodyPr/>
        <a:lstStyle/>
        <a:p>
          <a:endParaRPr lang="en-US"/>
        </a:p>
      </dgm:t>
    </dgm:pt>
    <dgm:pt modelId="{9CC295F9-58A1-440A-9911-7F651FEFC08D}">
      <dgm:prSet custT="1"/>
      <dgm:spPr/>
      <dgm:t>
        <a:bodyPr/>
        <a:lstStyle/>
        <a:p>
          <a:r>
            <a:rPr lang="en-US" sz="1600" dirty="0" smtClean="0"/>
            <a:t>Year </a:t>
          </a:r>
          <a:r>
            <a:rPr lang="en-US" sz="1600" dirty="0"/>
            <a:t>of Foundation: </a:t>
          </a:r>
          <a:r>
            <a:rPr lang="en-US" sz="1600" b="1" dirty="0"/>
            <a:t>2001</a:t>
          </a:r>
          <a:endParaRPr lang="en-US" sz="1600" dirty="0"/>
        </a:p>
      </dgm:t>
    </dgm:pt>
    <dgm:pt modelId="{72ED7AE2-32D9-4AF1-ADA1-2AA9BD634727}" type="parTrans" cxnId="{41452766-7C31-43D5-92AF-AE82CC33C836}">
      <dgm:prSet/>
      <dgm:spPr/>
      <dgm:t>
        <a:bodyPr/>
        <a:lstStyle/>
        <a:p>
          <a:endParaRPr lang="en-US"/>
        </a:p>
      </dgm:t>
    </dgm:pt>
    <dgm:pt modelId="{974826A2-2494-4E4F-9C0F-5270292DE9DB}" type="sibTrans" cxnId="{41452766-7C31-43D5-92AF-AE82CC33C836}">
      <dgm:prSet/>
      <dgm:spPr/>
      <dgm:t>
        <a:bodyPr/>
        <a:lstStyle/>
        <a:p>
          <a:endParaRPr lang="en-US"/>
        </a:p>
      </dgm:t>
    </dgm:pt>
    <dgm:pt modelId="{7CA5A430-F55D-4B6F-99D6-ACC8438EB994}">
      <dgm:prSet custT="1"/>
      <dgm:spPr/>
      <dgm:t>
        <a:bodyPr/>
        <a:lstStyle/>
        <a:p>
          <a:r>
            <a:rPr lang="en-US" sz="1600" dirty="0"/>
            <a:t>Location: </a:t>
          </a:r>
          <a:endParaRPr lang="en-US" sz="1600" dirty="0" smtClean="0"/>
        </a:p>
        <a:p>
          <a:r>
            <a:rPr lang="en-US" sz="1600" b="0" u="sng" dirty="0" smtClean="0"/>
            <a:t>Factory 1</a:t>
          </a:r>
        </a:p>
        <a:p>
          <a:r>
            <a:rPr lang="en-US" sz="1600" b="1" dirty="0" smtClean="0"/>
            <a:t>2977/11 </a:t>
          </a:r>
          <a:r>
            <a:rPr lang="en-US" sz="1600" b="1" dirty="0"/>
            <a:t>National Road 1A, Group 5, Tan Thoi </a:t>
          </a:r>
          <a:r>
            <a:rPr lang="en-US" sz="1600" b="1" dirty="0" err="1"/>
            <a:t>Nhat</a:t>
          </a:r>
          <a:r>
            <a:rPr lang="en-US" sz="1600" b="1" dirty="0"/>
            <a:t> Ward, District 12, Ho Chi Minh City, </a:t>
          </a:r>
          <a:r>
            <a:rPr lang="en-US" sz="1600" b="1" dirty="0" smtClean="0"/>
            <a:t>Vietnam</a:t>
          </a:r>
        </a:p>
        <a:p>
          <a:r>
            <a:rPr lang="en-US" sz="1600" b="0" u="sng" dirty="0" smtClean="0"/>
            <a:t>Factory 2 </a:t>
          </a:r>
        </a:p>
        <a:p>
          <a:r>
            <a:rPr lang="en-US" sz="1600" b="1" i="0" dirty="0" err="1" smtClean="0"/>
            <a:t>Bau</a:t>
          </a:r>
          <a:r>
            <a:rPr lang="en-US" sz="1600" b="1" i="0" dirty="0" smtClean="0"/>
            <a:t> Tre 2 ,  Tan An Hoi  ward , Cu Chi </a:t>
          </a:r>
          <a:r>
            <a:rPr lang="en-US" sz="1600" b="1" i="0" dirty="0" err="1" smtClean="0"/>
            <a:t>Dist</a:t>
          </a:r>
          <a:r>
            <a:rPr lang="en-US" sz="1600" b="1" i="0" dirty="0" smtClean="0"/>
            <a:t> </a:t>
          </a:r>
          <a:r>
            <a:rPr lang="en-US" sz="1600" b="0" i="0" dirty="0" smtClean="0"/>
            <a:t>, </a:t>
          </a:r>
          <a:r>
            <a:rPr lang="en-US" sz="1600" b="1" dirty="0" smtClean="0"/>
            <a:t>Chi Minh City, Vietnam</a:t>
          </a:r>
          <a:r>
            <a:rPr lang="en-US" sz="1600" b="0" i="0" dirty="0" smtClean="0"/>
            <a:t/>
          </a:r>
          <a:br>
            <a:rPr lang="en-US" sz="1600" b="0" i="0" dirty="0" smtClean="0"/>
          </a:br>
          <a:endParaRPr lang="en-US" sz="1600" dirty="0"/>
        </a:p>
      </dgm:t>
    </dgm:pt>
    <dgm:pt modelId="{BF1CBD1A-CEE9-4B4B-BC03-CCE5E4B3E2FF}" type="parTrans" cxnId="{0A499C7A-F036-4B78-BD19-2F17136B4950}">
      <dgm:prSet/>
      <dgm:spPr/>
      <dgm:t>
        <a:bodyPr/>
        <a:lstStyle/>
        <a:p>
          <a:endParaRPr lang="en-US"/>
        </a:p>
      </dgm:t>
    </dgm:pt>
    <dgm:pt modelId="{346A082E-E60A-47D0-8AAD-59871D5BA671}" type="sibTrans" cxnId="{0A499C7A-F036-4B78-BD19-2F17136B4950}">
      <dgm:prSet/>
      <dgm:spPr/>
      <dgm:t>
        <a:bodyPr/>
        <a:lstStyle/>
        <a:p>
          <a:endParaRPr lang="en-US"/>
        </a:p>
      </dgm:t>
    </dgm:pt>
    <dgm:pt modelId="{A90EA32E-A2A0-4453-B053-F3D3BAD1952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smtClean="0"/>
            <a:t>Number </a:t>
          </a:r>
          <a:r>
            <a:rPr lang="en-US" sz="1600" dirty="0"/>
            <a:t>of employees:</a:t>
          </a:r>
          <a:r>
            <a:rPr lang="en-US" sz="1600" b="1" dirty="0"/>
            <a:t> </a:t>
          </a:r>
          <a:endParaRPr lang="en-US" sz="1600" b="1" dirty="0" smtClean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dirty="0" smtClean="0"/>
            <a:t>600 people</a:t>
          </a:r>
          <a:endParaRPr lang="en-US" sz="1600" dirty="0"/>
        </a:p>
      </dgm:t>
    </dgm:pt>
    <dgm:pt modelId="{B6D8AD57-5DC0-4C68-95BB-81967DE8F9C4}" type="parTrans" cxnId="{161DEDB8-9346-47FB-83CC-0D4CEB612361}">
      <dgm:prSet/>
      <dgm:spPr/>
      <dgm:t>
        <a:bodyPr/>
        <a:lstStyle/>
        <a:p>
          <a:endParaRPr lang="en-US"/>
        </a:p>
      </dgm:t>
    </dgm:pt>
    <dgm:pt modelId="{14D19F7E-3D64-4A8B-9FFA-F174AC89F78A}" type="sibTrans" cxnId="{161DEDB8-9346-47FB-83CC-0D4CEB612361}">
      <dgm:prSet/>
      <dgm:spPr/>
      <dgm:t>
        <a:bodyPr/>
        <a:lstStyle/>
        <a:p>
          <a:endParaRPr lang="en-US"/>
        </a:p>
      </dgm:t>
    </dgm:pt>
    <dgm:pt modelId="{223BDAE1-AB67-4FF1-A034-33A29FC203EE}">
      <dgm:prSet custT="1"/>
      <dgm:spPr/>
      <dgm:t>
        <a:bodyPr/>
        <a:lstStyle/>
        <a:p>
          <a:r>
            <a:rPr lang="en-US" sz="1600" b="0" dirty="0" smtClean="0"/>
            <a:t>Total sewing </a:t>
          </a:r>
          <a:r>
            <a:rPr lang="en-US" sz="1600" b="0" dirty="0"/>
            <a:t>lines</a:t>
          </a:r>
          <a:r>
            <a:rPr lang="en-US" sz="1600" b="0" dirty="0" smtClean="0"/>
            <a:t>:</a:t>
          </a:r>
        </a:p>
        <a:p>
          <a:r>
            <a:rPr lang="en-US" sz="1600" b="1" dirty="0" smtClean="0"/>
            <a:t>Factory 1 :  10 lines</a:t>
          </a:r>
        </a:p>
        <a:p>
          <a:r>
            <a:rPr lang="en-US" sz="1600" b="1" dirty="0" smtClean="0"/>
            <a:t>Factory 2 :   4 lines </a:t>
          </a:r>
        </a:p>
        <a:p>
          <a:endParaRPr lang="en-US" sz="1600" b="1" dirty="0"/>
        </a:p>
      </dgm:t>
    </dgm:pt>
    <dgm:pt modelId="{ABB12527-4658-4688-AF3C-0F8C59EFB895}" type="parTrans" cxnId="{30DF17E9-6426-42A8-AA45-AF61068ACD0C}">
      <dgm:prSet/>
      <dgm:spPr/>
      <dgm:t>
        <a:bodyPr/>
        <a:lstStyle/>
        <a:p>
          <a:endParaRPr lang="en-US"/>
        </a:p>
      </dgm:t>
    </dgm:pt>
    <dgm:pt modelId="{442BCF1B-E717-4161-940F-F1C20A75EAE5}" type="sibTrans" cxnId="{30DF17E9-6426-42A8-AA45-AF61068ACD0C}">
      <dgm:prSet/>
      <dgm:spPr/>
      <dgm:t>
        <a:bodyPr/>
        <a:lstStyle/>
        <a:p>
          <a:endParaRPr lang="en-US"/>
        </a:p>
      </dgm:t>
    </dgm:pt>
    <dgm:pt modelId="{68225F4B-9E44-4872-96CC-19F614829EB8}">
      <dgm:prSet custT="1"/>
      <dgm:spPr/>
      <dgm:t>
        <a:bodyPr/>
        <a:lstStyle/>
        <a:p>
          <a:r>
            <a:rPr lang="en-US" sz="1600" dirty="0"/>
            <a:t>Key production: </a:t>
          </a:r>
          <a:endParaRPr lang="en-US" sz="1600" dirty="0" smtClean="0"/>
        </a:p>
        <a:p>
          <a:r>
            <a:rPr lang="en-US" sz="1600" dirty="0" smtClean="0"/>
            <a:t> </a:t>
          </a:r>
          <a:r>
            <a:rPr lang="en-US" sz="1600" b="1" dirty="0" smtClean="0"/>
            <a:t>All kind of knits such as : T shirt </a:t>
          </a:r>
          <a:r>
            <a:rPr lang="en-US" sz="1600" dirty="0" smtClean="0"/>
            <a:t>, </a:t>
          </a:r>
          <a:r>
            <a:rPr lang="en-US" sz="1600" b="1" dirty="0" smtClean="0"/>
            <a:t>Hoodies</a:t>
          </a:r>
          <a:r>
            <a:rPr lang="en-US" sz="1600" dirty="0" smtClean="0"/>
            <a:t>, </a:t>
          </a:r>
          <a:r>
            <a:rPr lang="en-US" sz="1600" b="1" dirty="0" smtClean="0"/>
            <a:t>Leggings, Active wears…</a:t>
          </a:r>
        </a:p>
        <a:p>
          <a:r>
            <a:rPr lang="en-US" sz="1600" b="1" dirty="0" smtClean="0"/>
            <a:t>And light fashion such as : </a:t>
          </a:r>
          <a:r>
            <a:rPr lang="en-US" sz="1600" dirty="0" smtClean="0"/>
            <a:t> </a:t>
          </a:r>
          <a:r>
            <a:rPr lang="en-US" sz="1600" b="1" dirty="0" smtClean="0"/>
            <a:t>Dresses</a:t>
          </a:r>
          <a:r>
            <a:rPr lang="en-US" sz="1600" b="1" dirty="0"/>
            <a:t>, Skirts, Blouses, </a:t>
          </a:r>
          <a:endParaRPr lang="en-US" sz="1600" dirty="0"/>
        </a:p>
      </dgm:t>
    </dgm:pt>
    <dgm:pt modelId="{BA8126D6-7459-4D6F-9C29-416EE72CB6C6}" type="parTrans" cxnId="{895CC2D3-32FD-4D98-8E61-D2E74372ABAB}">
      <dgm:prSet/>
      <dgm:spPr/>
      <dgm:t>
        <a:bodyPr/>
        <a:lstStyle/>
        <a:p>
          <a:endParaRPr lang="en-US"/>
        </a:p>
      </dgm:t>
    </dgm:pt>
    <dgm:pt modelId="{A71D1B1A-6258-4536-9245-D1614F5AA083}" type="sibTrans" cxnId="{895CC2D3-32FD-4D98-8E61-D2E74372ABAB}">
      <dgm:prSet/>
      <dgm:spPr/>
      <dgm:t>
        <a:bodyPr/>
        <a:lstStyle/>
        <a:p>
          <a:endParaRPr lang="en-US"/>
        </a:p>
      </dgm:t>
    </dgm:pt>
    <dgm:pt modelId="{E2DC04E4-1806-497D-97A6-714248E262F3}">
      <dgm:prSet custT="1"/>
      <dgm:spPr/>
      <dgm:t>
        <a:bodyPr/>
        <a:lstStyle/>
        <a:p>
          <a:r>
            <a:rPr lang="en-US" sz="1600" dirty="0"/>
            <a:t>Capacity: </a:t>
          </a:r>
          <a:r>
            <a:rPr lang="en-US" sz="1600" b="1" dirty="0" smtClean="0"/>
            <a:t>600,000pcs</a:t>
          </a:r>
          <a:r>
            <a:rPr lang="en-US" sz="1600" b="1" dirty="0"/>
            <a:t>/ month </a:t>
          </a:r>
          <a:endParaRPr lang="en-US" sz="1600" dirty="0"/>
        </a:p>
      </dgm:t>
    </dgm:pt>
    <dgm:pt modelId="{900FC1BA-868F-44C9-B77D-52AA5CA5F790}" type="parTrans" cxnId="{EACAE83F-772A-49C4-8A19-A4EC4741A675}">
      <dgm:prSet/>
      <dgm:spPr/>
      <dgm:t>
        <a:bodyPr/>
        <a:lstStyle/>
        <a:p>
          <a:endParaRPr lang="en-US"/>
        </a:p>
      </dgm:t>
    </dgm:pt>
    <dgm:pt modelId="{5B0AA10B-6B64-4915-8F2C-62FBCB637643}" type="sibTrans" cxnId="{EACAE83F-772A-49C4-8A19-A4EC4741A675}">
      <dgm:prSet/>
      <dgm:spPr/>
      <dgm:t>
        <a:bodyPr/>
        <a:lstStyle/>
        <a:p>
          <a:endParaRPr lang="en-US"/>
        </a:p>
      </dgm:t>
    </dgm:pt>
    <dgm:pt modelId="{BC8EC2A1-8C94-477C-AF0F-95A74C5DCD90}" type="pres">
      <dgm:prSet presAssocID="{696F8236-6F39-46CA-AABB-D842B9DFE11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48219E7-1E9F-44CB-9E19-109DFF1E7E21}" type="pres">
      <dgm:prSet presAssocID="{9CC295F9-58A1-440A-9911-7F651FEFC08D}" presName="thickLine" presStyleLbl="alignNode1" presStyleIdx="0" presStyleCnt="6"/>
      <dgm:spPr/>
    </dgm:pt>
    <dgm:pt modelId="{1E4207E1-F392-4833-8DE5-B503D178A0FE}" type="pres">
      <dgm:prSet presAssocID="{9CC295F9-58A1-440A-9911-7F651FEFC08D}" presName="horz1" presStyleCnt="0"/>
      <dgm:spPr/>
    </dgm:pt>
    <dgm:pt modelId="{78E1B589-06F3-47BB-A2E6-9373C2EF43D7}" type="pres">
      <dgm:prSet presAssocID="{9CC295F9-58A1-440A-9911-7F651FEFC08D}" presName="tx1" presStyleLbl="revTx" presStyleIdx="0" presStyleCnt="6"/>
      <dgm:spPr/>
      <dgm:t>
        <a:bodyPr/>
        <a:lstStyle/>
        <a:p>
          <a:endParaRPr lang="en-US"/>
        </a:p>
      </dgm:t>
    </dgm:pt>
    <dgm:pt modelId="{F17321D0-212C-47AE-A1FD-A16CEFED4529}" type="pres">
      <dgm:prSet presAssocID="{9CC295F9-58A1-440A-9911-7F651FEFC08D}" presName="vert1" presStyleCnt="0"/>
      <dgm:spPr/>
    </dgm:pt>
    <dgm:pt modelId="{4B8C75A3-B38C-4700-A188-BFD1281D47C2}" type="pres">
      <dgm:prSet presAssocID="{7CA5A430-F55D-4B6F-99D6-ACC8438EB994}" presName="thickLine" presStyleLbl="alignNode1" presStyleIdx="1" presStyleCnt="6" custLinFactNeighborX="-962" custLinFactNeighborY="-14453"/>
      <dgm:spPr/>
    </dgm:pt>
    <dgm:pt modelId="{A11D361E-5DFD-427C-9FC0-1D7013374225}" type="pres">
      <dgm:prSet presAssocID="{7CA5A430-F55D-4B6F-99D6-ACC8438EB994}" presName="horz1" presStyleCnt="0"/>
      <dgm:spPr/>
    </dgm:pt>
    <dgm:pt modelId="{5DB23A1F-D326-4DD6-80AA-0F2973CEB9C3}" type="pres">
      <dgm:prSet presAssocID="{7CA5A430-F55D-4B6F-99D6-ACC8438EB994}" presName="tx1" presStyleLbl="revTx" presStyleIdx="1" presStyleCnt="6" custScaleY="295109"/>
      <dgm:spPr/>
      <dgm:t>
        <a:bodyPr/>
        <a:lstStyle/>
        <a:p>
          <a:endParaRPr lang="en-US"/>
        </a:p>
      </dgm:t>
    </dgm:pt>
    <dgm:pt modelId="{526B29F2-6B7B-4640-94FB-2DA58802C5A4}" type="pres">
      <dgm:prSet presAssocID="{7CA5A430-F55D-4B6F-99D6-ACC8438EB994}" presName="vert1" presStyleCnt="0"/>
      <dgm:spPr/>
    </dgm:pt>
    <dgm:pt modelId="{A8D365C6-A035-453B-896C-93E1994F5C60}" type="pres">
      <dgm:prSet presAssocID="{A90EA32E-A2A0-4453-B053-F3D3BAD19523}" presName="thickLine" presStyleLbl="alignNode1" presStyleIdx="2" presStyleCnt="6"/>
      <dgm:spPr/>
    </dgm:pt>
    <dgm:pt modelId="{DCF1CF26-DD0D-43DF-A70E-AA736A3C83EA}" type="pres">
      <dgm:prSet presAssocID="{A90EA32E-A2A0-4453-B053-F3D3BAD19523}" presName="horz1" presStyleCnt="0"/>
      <dgm:spPr/>
    </dgm:pt>
    <dgm:pt modelId="{BD9E027D-34DB-4810-94FA-D0E8EB992396}" type="pres">
      <dgm:prSet presAssocID="{A90EA32E-A2A0-4453-B053-F3D3BAD19523}" presName="tx1" presStyleLbl="revTx" presStyleIdx="2" presStyleCnt="6"/>
      <dgm:spPr/>
      <dgm:t>
        <a:bodyPr/>
        <a:lstStyle/>
        <a:p>
          <a:endParaRPr lang="en-US"/>
        </a:p>
      </dgm:t>
    </dgm:pt>
    <dgm:pt modelId="{B6218D67-0C52-49BF-A6DC-1ED58324B9C7}" type="pres">
      <dgm:prSet presAssocID="{A90EA32E-A2A0-4453-B053-F3D3BAD19523}" presName="vert1" presStyleCnt="0"/>
      <dgm:spPr/>
    </dgm:pt>
    <dgm:pt modelId="{2F3AE0F3-3174-4ECC-A825-A6D851B3F7BE}" type="pres">
      <dgm:prSet presAssocID="{223BDAE1-AB67-4FF1-A034-33A29FC203EE}" presName="thickLine" presStyleLbl="alignNode1" presStyleIdx="3" presStyleCnt="6"/>
      <dgm:spPr/>
    </dgm:pt>
    <dgm:pt modelId="{AFBBB324-5CB6-4A72-8992-C1CA46381054}" type="pres">
      <dgm:prSet presAssocID="{223BDAE1-AB67-4FF1-A034-33A29FC203EE}" presName="horz1" presStyleCnt="0"/>
      <dgm:spPr/>
    </dgm:pt>
    <dgm:pt modelId="{D6BDC250-30CB-4D9E-990B-186957A17978}" type="pres">
      <dgm:prSet presAssocID="{223BDAE1-AB67-4FF1-A034-33A29FC203EE}" presName="tx1" presStyleLbl="revTx" presStyleIdx="3" presStyleCnt="6" custScaleY="141373"/>
      <dgm:spPr/>
      <dgm:t>
        <a:bodyPr/>
        <a:lstStyle/>
        <a:p>
          <a:endParaRPr lang="en-US"/>
        </a:p>
      </dgm:t>
    </dgm:pt>
    <dgm:pt modelId="{45E7AC31-BBBC-41B6-84B8-AE424EFF9E73}" type="pres">
      <dgm:prSet presAssocID="{223BDAE1-AB67-4FF1-A034-33A29FC203EE}" presName="vert1" presStyleCnt="0"/>
      <dgm:spPr/>
    </dgm:pt>
    <dgm:pt modelId="{B22024F8-40C0-4E90-8F20-E76D7CBE1CFC}" type="pres">
      <dgm:prSet presAssocID="{68225F4B-9E44-4872-96CC-19F614829EB8}" presName="thickLine" presStyleLbl="alignNode1" presStyleIdx="4" presStyleCnt="6"/>
      <dgm:spPr/>
    </dgm:pt>
    <dgm:pt modelId="{AE5E88EA-EA7B-417E-AFC2-E15E4AB230A2}" type="pres">
      <dgm:prSet presAssocID="{68225F4B-9E44-4872-96CC-19F614829EB8}" presName="horz1" presStyleCnt="0"/>
      <dgm:spPr/>
    </dgm:pt>
    <dgm:pt modelId="{3D2507FD-5C39-4EBF-A720-FAB346570C1A}" type="pres">
      <dgm:prSet presAssocID="{68225F4B-9E44-4872-96CC-19F614829EB8}" presName="tx1" presStyleLbl="revTx" presStyleIdx="4" presStyleCnt="6" custScaleY="153569"/>
      <dgm:spPr/>
      <dgm:t>
        <a:bodyPr/>
        <a:lstStyle/>
        <a:p>
          <a:endParaRPr lang="en-US"/>
        </a:p>
      </dgm:t>
    </dgm:pt>
    <dgm:pt modelId="{AF2A75B6-E7D6-4775-BED7-03362CB395E5}" type="pres">
      <dgm:prSet presAssocID="{68225F4B-9E44-4872-96CC-19F614829EB8}" presName="vert1" presStyleCnt="0"/>
      <dgm:spPr/>
    </dgm:pt>
    <dgm:pt modelId="{B5700F09-A238-47F8-9C66-1D821562EAF9}" type="pres">
      <dgm:prSet presAssocID="{E2DC04E4-1806-497D-97A6-714248E262F3}" presName="thickLine" presStyleLbl="alignNode1" presStyleIdx="5" presStyleCnt="6"/>
      <dgm:spPr/>
    </dgm:pt>
    <dgm:pt modelId="{32823313-5F28-46A5-8A62-77018B64307F}" type="pres">
      <dgm:prSet presAssocID="{E2DC04E4-1806-497D-97A6-714248E262F3}" presName="horz1" presStyleCnt="0"/>
      <dgm:spPr/>
    </dgm:pt>
    <dgm:pt modelId="{FC1E6B24-C84A-44CF-94B1-3A9FBAFCD93A}" type="pres">
      <dgm:prSet presAssocID="{E2DC04E4-1806-497D-97A6-714248E262F3}" presName="tx1" presStyleLbl="revTx" presStyleIdx="5" presStyleCnt="6" custScaleY="71992"/>
      <dgm:spPr/>
      <dgm:t>
        <a:bodyPr/>
        <a:lstStyle/>
        <a:p>
          <a:endParaRPr lang="en-US"/>
        </a:p>
      </dgm:t>
    </dgm:pt>
    <dgm:pt modelId="{3C31531E-1CCB-49BE-AD1C-3ED91543B2B7}" type="pres">
      <dgm:prSet presAssocID="{E2DC04E4-1806-497D-97A6-714248E262F3}" presName="vert1" presStyleCnt="0"/>
      <dgm:spPr/>
    </dgm:pt>
  </dgm:ptLst>
  <dgm:cxnLst>
    <dgm:cxn modelId="{F85F4496-B268-4798-9E6A-3CA428F9CAF0}" type="presOf" srcId="{9CC295F9-58A1-440A-9911-7F651FEFC08D}" destId="{78E1B589-06F3-47BB-A2E6-9373C2EF43D7}" srcOrd="0" destOrd="0" presId="urn:microsoft.com/office/officeart/2008/layout/LinedList"/>
    <dgm:cxn modelId="{942E4C51-7AC1-4487-B930-F121C45D66CB}" type="presOf" srcId="{696F8236-6F39-46CA-AABB-D842B9DFE11F}" destId="{BC8EC2A1-8C94-477C-AF0F-95A74C5DCD90}" srcOrd="0" destOrd="0" presId="urn:microsoft.com/office/officeart/2008/layout/LinedList"/>
    <dgm:cxn modelId="{30DF17E9-6426-42A8-AA45-AF61068ACD0C}" srcId="{696F8236-6F39-46CA-AABB-D842B9DFE11F}" destId="{223BDAE1-AB67-4FF1-A034-33A29FC203EE}" srcOrd="3" destOrd="0" parTransId="{ABB12527-4658-4688-AF3C-0F8C59EFB895}" sibTransId="{442BCF1B-E717-4161-940F-F1C20A75EAE5}"/>
    <dgm:cxn modelId="{0DA4A869-9DD5-4A33-B75C-D082A0BBEEE1}" type="presOf" srcId="{68225F4B-9E44-4872-96CC-19F614829EB8}" destId="{3D2507FD-5C39-4EBF-A720-FAB346570C1A}" srcOrd="0" destOrd="0" presId="urn:microsoft.com/office/officeart/2008/layout/LinedList"/>
    <dgm:cxn modelId="{BF63AAF5-BC4C-488D-A515-79127CC780D3}" type="presOf" srcId="{E2DC04E4-1806-497D-97A6-714248E262F3}" destId="{FC1E6B24-C84A-44CF-94B1-3A9FBAFCD93A}" srcOrd="0" destOrd="0" presId="urn:microsoft.com/office/officeart/2008/layout/LinedList"/>
    <dgm:cxn modelId="{0A499C7A-F036-4B78-BD19-2F17136B4950}" srcId="{696F8236-6F39-46CA-AABB-D842B9DFE11F}" destId="{7CA5A430-F55D-4B6F-99D6-ACC8438EB994}" srcOrd="1" destOrd="0" parTransId="{BF1CBD1A-CEE9-4B4B-BC03-CCE5E4B3E2FF}" sibTransId="{346A082E-E60A-47D0-8AAD-59871D5BA671}"/>
    <dgm:cxn modelId="{9C4AE491-EA5C-40AA-8EA3-31766A8AE7FC}" type="presOf" srcId="{A90EA32E-A2A0-4453-B053-F3D3BAD19523}" destId="{BD9E027D-34DB-4810-94FA-D0E8EB992396}" srcOrd="0" destOrd="0" presId="urn:microsoft.com/office/officeart/2008/layout/LinedList"/>
    <dgm:cxn modelId="{D63C75E6-DA24-44B6-AEF2-8B517BCB5A5C}" type="presOf" srcId="{7CA5A430-F55D-4B6F-99D6-ACC8438EB994}" destId="{5DB23A1F-D326-4DD6-80AA-0F2973CEB9C3}" srcOrd="0" destOrd="0" presId="urn:microsoft.com/office/officeart/2008/layout/LinedList"/>
    <dgm:cxn modelId="{8D7BA83E-8F88-43F6-A7C4-4334FF8AE91C}" type="presOf" srcId="{223BDAE1-AB67-4FF1-A034-33A29FC203EE}" destId="{D6BDC250-30CB-4D9E-990B-186957A17978}" srcOrd="0" destOrd="0" presId="urn:microsoft.com/office/officeart/2008/layout/LinedList"/>
    <dgm:cxn modelId="{161DEDB8-9346-47FB-83CC-0D4CEB612361}" srcId="{696F8236-6F39-46CA-AABB-D842B9DFE11F}" destId="{A90EA32E-A2A0-4453-B053-F3D3BAD19523}" srcOrd="2" destOrd="0" parTransId="{B6D8AD57-5DC0-4C68-95BB-81967DE8F9C4}" sibTransId="{14D19F7E-3D64-4A8B-9FFA-F174AC89F78A}"/>
    <dgm:cxn modelId="{41452766-7C31-43D5-92AF-AE82CC33C836}" srcId="{696F8236-6F39-46CA-AABB-D842B9DFE11F}" destId="{9CC295F9-58A1-440A-9911-7F651FEFC08D}" srcOrd="0" destOrd="0" parTransId="{72ED7AE2-32D9-4AF1-ADA1-2AA9BD634727}" sibTransId="{974826A2-2494-4E4F-9C0F-5270292DE9DB}"/>
    <dgm:cxn modelId="{EACAE83F-772A-49C4-8A19-A4EC4741A675}" srcId="{696F8236-6F39-46CA-AABB-D842B9DFE11F}" destId="{E2DC04E4-1806-497D-97A6-714248E262F3}" srcOrd="5" destOrd="0" parTransId="{900FC1BA-868F-44C9-B77D-52AA5CA5F790}" sibTransId="{5B0AA10B-6B64-4915-8F2C-62FBCB637643}"/>
    <dgm:cxn modelId="{895CC2D3-32FD-4D98-8E61-D2E74372ABAB}" srcId="{696F8236-6F39-46CA-AABB-D842B9DFE11F}" destId="{68225F4B-9E44-4872-96CC-19F614829EB8}" srcOrd="4" destOrd="0" parTransId="{BA8126D6-7459-4D6F-9C29-416EE72CB6C6}" sibTransId="{A71D1B1A-6258-4536-9245-D1614F5AA083}"/>
    <dgm:cxn modelId="{CB62C439-0321-431F-A6C6-C24314FE15D0}" type="presParOf" srcId="{BC8EC2A1-8C94-477C-AF0F-95A74C5DCD90}" destId="{248219E7-1E9F-44CB-9E19-109DFF1E7E21}" srcOrd="0" destOrd="0" presId="urn:microsoft.com/office/officeart/2008/layout/LinedList"/>
    <dgm:cxn modelId="{DF52ED3A-54E2-480A-A752-4FF44011DCBA}" type="presParOf" srcId="{BC8EC2A1-8C94-477C-AF0F-95A74C5DCD90}" destId="{1E4207E1-F392-4833-8DE5-B503D178A0FE}" srcOrd="1" destOrd="0" presId="urn:microsoft.com/office/officeart/2008/layout/LinedList"/>
    <dgm:cxn modelId="{DD5036B5-EDA6-45C1-8BEB-5683740FFEE9}" type="presParOf" srcId="{1E4207E1-F392-4833-8DE5-B503D178A0FE}" destId="{78E1B589-06F3-47BB-A2E6-9373C2EF43D7}" srcOrd="0" destOrd="0" presId="urn:microsoft.com/office/officeart/2008/layout/LinedList"/>
    <dgm:cxn modelId="{7D9DDDDA-B474-461A-BFA1-6603A8781571}" type="presParOf" srcId="{1E4207E1-F392-4833-8DE5-B503D178A0FE}" destId="{F17321D0-212C-47AE-A1FD-A16CEFED4529}" srcOrd="1" destOrd="0" presId="urn:microsoft.com/office/officeart/2008/layout/LinedList"/>
    <dgm:cxn modelId="{4FB019A8-0989-4657-B4BA-A5FA47038B64}" type="presParOf" srcId="{BC8EC2A1-8C94-477C-AF0F-95A74C5DCD90}" destId="{4B8C75A3-B38C-4700-A188-BFD1281D47C2}" srcOrd="2" destOrd="0" presId="urn:microsoft.com/office/officeart/2008/layout/LinedList"/>
    <dgm:cxn modelId="{AF640198-E158-47DD-B6E6-EA9C9A39F99D}" type="presParOf" srcId="{BC8EC2A1-8C94-477C-AF0F-95A74C5DCD90}" destId="{A11D361E-5DFD-427C-9FC0-1D7013374225}" srcOrd="3" destOrd="0" presId="urn:microsoft.com/office/officeart/2008/layout/LinedList"/>
    <dgm:cxn modelId="{D0A5DF0F-2D6B-4872-98E5-0664E5E6CC0F}" type="presParOf" srcId="{A11D361E-5DFD-427C-9FC0-1D7013374225}" destId="{5DB23A1F-D326-4DD6-80AA-0F2973CEB9C3}" srcOrd="0" destOrd="0" presId="urn:microsoft.com/office/officeart/2008/layout/LinedList"/>
    <dgm:cxn modelId="{F332AA78-715D-4ECA-AEF6-2D60B2ABDDB4}" type="presParOf" srcId="{A11D361E-5DFD-427C-9FC0-1D7013374225}" destId="{526B29F2-6B7B-4640-94FB-2DA58802C5A4}" srcOrd="1" destOrd="0" presId="urn:microsoft.com/office/officeart/2008/layout/LinedList"/>
    <dgm:cxn modelId="{3F3CFD60-1699-4DA8-B5DE-4704F2E6549C}" type="presParOf" srcId="{BC8EC2A1-8C94-477C-AF0F-95A74C5DCD90}" destId="{A8D365C6-A035-453B-896C-93E1994F5C60}" srcOrd="4" destOrd="0" presId="urn:microsoft.com/office/officeart/2008/layout/LinedList"/>
    <dgm:cxn modelId="{96237BCD-3E3D-4F73-9C7F-25278F4AB09C}" type="presParOf" srcId="{BC8EC2A1-8C94-477C-AF0F-95A74C5DCD90}" destId="{DCF1CF26-DD0D-43DF-A70E-AA736A3C83EA}" srcOrd="5" destOrd="0" presId="urn:microsoft.com/office/officeart/2008/layout/LinedList"/>
    <dgm:cxn modelId="{7A64D0A7-2CBC-47FB-A54F-0DA3063DD0AC}" type="presParOf" srcId="{DCF1CF26-DD0D-43DF-A70E-AA736A3C83EA}" destId="{BD9E027D-34DB-4810-94FA-D0E8EB992396}" srcOrd="0" destOrd="0" presId="urn:microsoft.com/office/officeart/2008/layout/LinedList"/>
    <dgm:cxn modelId="{5EA90D5D-39EA-4ECA-8DCD-E55B085A3A2C}" type="presParOf" srcId="{DCF1CF26-DD0D-43DF-A70E-AA736A3C83EA}" destId="{B6218D67-0C52-49BF-A6DC-1ED58324B9C7}" srcOrd="1" destOrd="0" presId="urn:microsoft.com/office/officeart/2008/layout/LinedList"/>
    <dgm:cxn modelId="{FCA917FA-71EC-4093-AD23-4CD9FF2EFD9E}" type="presParOf" srcId="{BC8EC2A1-8C94-477C-AF0F-95A74C5DCD90}" destId="{2F3AE0F3-3174-4ECC-A825-A6D851B3F7BE}" srcOrd="6" destOrd="0" presId="urn:microsoft.com/office/officeart/2008/layout/LinedList"/>
    <dgm:cxn modelId="{A33EC9D8-9129-44D0-903B-6D5B5B5DA5E2}" type="presParOf" srcId="{BC8EC2A1-8C94-477C-AF0F-95A74C5DCD90}" destId="{AFBBB324-5CB6-4A72-8992-C1CA46381054}" srcOrd="7" destOrd="0" presId="urn:microsoft.com/office/officeart/2008/layout/LinedList"/>
    <dgm:cxn modelId="{8F83BDB9-E93D-4A93-82D3-2207916151F5}" type="presParOf" srcId="{AFBBB324-5CB6-4A72-8992-C1CA46381054}" destId="{D6BDC250-30CB-4D9E-990B-186957A17978}" srcOrd="0" destOrd="0" presId="urn:microsoft.com/office/officeart/2008/layout/LinedList"/>
    <dgm:cxn modelId="{D7FBD929-C241-44A9-8092-42AECE65AEAD}" type="presParOf" srcId="{AFBBB324-5CB6-4A72-8992-C1CA46381054}" destId="{45E7AC31-BBBC-41B6-84B8-AE424EFF9E73}" srcOrd="1" destOrd="0" presId="urn:microsoft.com/office/officeart/2008/layout/LinedList"/>
    <dgm:cxn modelId="{CD3400A7-BD39-470B-ADBF-17575C765885}" type="presParOf" srcId="{BC8EC2A1-8C94-477C-AF0F-95A74C5DCD90}" destId="{B22024F8-40C0-4E90-8F20-E76D7CBE1CFC}" srcOrd="8" destOrd="0" presId="urn:microsoft.com/office/officeart/2008/layout/LinedList"/>
    <dgm:cxn modelId="{21129B01-3CBF-4B2A-9D80-5DB8A4E5AF54}" type="presParOf" srcId="{BC8EC2A1-8C94-477C-AF0F-95A74C5DCD90}" destId="{AE5E88EA-EA7B-417E-AFC2-E15E4AB230A2}" srcOrd="9" destOrd="0" presId="urn:microsoft.com/office/officeart/2008/layout/LinedList"/>
    <dgm:cxn modelId="{BD5413B1-112B-4690-91E1-A55ECC9440A2}" type="presParOf" srcId="{AE5E88EA-EA7B-417E-AFC2-E15E4AB230A2}" destId="{3D2507FD-5C39-4EBF-A720-FAB346570C1A}" srcOrd="0" destOrd="0" presId="urn:microsoft.com/office/officeart/2008/layout/LinedList"/>
    <dgm:cxn modelId="{EB0D41B1-C05F-4BE8-99D9-B94E4DDE8563}" type="presParOf" srcId="{AE5E88EA-EA7B-417E-AFC2-E15E4AB230A2}" destId="{AF2A75B6-E7D6-4775-BED7-03362CB395E5}" srcOrd="1" destOrd="0" presId="urn:microsoft.com/office/officeart/2008/layout/LinedList"/>
    <dgm:cxn modelId="{52A00D49-80C8-4235-88FE-E69F1248B263}" type="presParOf" srcId="{BC8EC2A1-8C94-477C-AF0F-95A74C5DCD90}" destId="{B5700F09-A238-47F8-9C66-1D821562EAF9}" srcOrd="10" destOrd="0" presId="urn:microsoft.com/office/officeart/2008/layout/LinedList"/>
    <dgm:cxn modelId="{AFF4B3E7-75AA-4174-91E3-835A2C79D7CC}" type="presParOf" srcId="{BC8EC2A1-8C94-477C-AF0F-95A74C5DCD90}" destId="{32823313-5F28-46A5-8A62-77018B64307F}" srcOrd="11" destOrd="0" presId="urn:microsoft.com/office/officeart/2008/layout/LinedList"/>
    <dgm:cxn modelId="{A627C1CD-3436-464B-A79B-749FA6CA912D}" type="presParOf" srcId="{32823313-5F28-46A5-8A62-77018B64307F}" destId="{FC1E6B24-C84A-44CF-94B1-3A9FBAFCD93A}" srcOrd="0" destOrd="0" presId="urn:microsoft.com/office/officeart/2008/layout/LinedList"/>
    <dgm:cxn modelId="{1D72BEA9-80DD-4196-8FC6-4EE7B03BBA87}" type="presParOf" srcId="{32823313-5F28-46A5-8A62-77018B64307F}" destId="{3C31531E-1CCB-49BE-AD1C-3ED91543B2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882F5F-73DE-44E7-8266-2DC29FF212B5}" type="doc">
      <dgm:prSet loTypeId="urn:microsoft.com/office/officeart/2005/8/layout/funnel1" loCatId="process" qsTypeId="urn:microsoft.com/office/officeart/2005/8/quickstyle/simple1#1" qsCatId="simple" csTypeId="urn:microsoft.com/office/officeart/2005/8/colors/accent2_2#1" csCatId="accent2" phldr="1"/>
      <dgm:spPr/>
      <dgm:t>
        <a:bodyPr/>
        <a:lstStyle/>
        <a:p>
          <a:endParaRPr lang="en-US"/>
        </a:p>
      </dgm:t>
    </dgm:pt>
    <dgm:pt modelId="{ED6C5C55-8123-4AFA-9B82-EB3601A98B0B}">
      <dgm:prSet phldrT="[Text]"/>
      <dgm:spPr/>
      <dgm:t>
        <a:bodyPr/>
        <a:lstStyle/>
        <a:p>
          <a:r>
            <a:rPr lang="en-US" dirty="0"/>
            <a:t>Expand more key activities</a:t>
          </a:r>
        </a:p>
      </dgm:t>
    </dgm:pt>
    <dgm:pt modelId="{5A4171FC-7451-41CB-8F65-72F02FE1D253}" type="parTrans" cxnId="{D40581DC-08F4-4A60-91FE-465C4C8A7302}">
      <dgm:prSet/>
      <dgm:spPr/>
      <dgm:t>
        <a:bodyPr/>
        <a:lstStyle/>
        <a:p>
          <a:endParaRPr lang="en-US"/>
        </a:p>
      </dgm:t>
    </dgm:pt>
    <dgm:pt modelId="{8C44C7D1-EBDF-4CDC-B4C7-159E900790DC}" type="sibTrans" cxnId="{D40581DC-08F4-4A60-91FE-465C4C8A7302}">
      <dgm:prSet/>
      <dgm:spPr/>
      <dgm:t>
        <a:bodyPr/>
        <a:lstStyle/>
        <a:p>
          <a:endParaRPr lang="en-US"/>
        </a:p>
      </dgm:t>
    </dgm:pt>
    <dgm:pt modelId="{8AC894DC-7BA9-4D84-B185-169064F18943}">
      <dgm:prSet phldrT="[Text]"/>
      <dgm:spPr/>
      <dgm:t>
        <a:bodyPr/>
        <a:lstStyle/>
        <a:p>
          <a:r>
            <a:rPr lang="en-US" dirty="0"/>
            <a:t>Improve the current productivity</a:t>
          </a:r>
        </a:p>
      </dgm:t>
    </dgm:pt>
    <dgm:pt modelId="{FD662D34-D6F9-4AAA-8D84-88CD32194E16}" type="parTrans" cxnId="{D4A037AA-775C-4069-BEFE-5E0FE5850FBA}">
      <dgm:prSet/>
      <dgm:spPr/>
      <dgm:t>
        <a:bodyPr/>
        <a:lstStyle/>
        <a:p>
          <a:endParaRPr lang="en-US"/>
        </a:p>
      </dgm:t>
    </dgm:pt>
    <dgm:pt modelId="{A96082CB-F787-4409-80C0-65E93785C2BF}" type="sibTrans" cxnId="{D4A037AA-775C-4069-BEFE-5E0FE5850FBA}">
      <dgm:prSet/>
      <dgm:spPr/>
      <dgm:t>
        <a:bodyPr/>
        <a:lstStyle/>
        <a:p>
          <a:endParaRPr lang="en-US"/>
        </a:p>
      </dgm:t>
    </dgm:pt>
    <dgm:pt modelId="{C69EC171-8E95-48BB-A812-689FAA03AD2D}">
      <dgm:prSet phldrT="[Text]"/>
      <dgm:spPr/>
      <dgm:t>
        <a:bodyPr/>
        <a:lstStyle/>
        <a:p>
          <a:r>
            <a:rPr lang="en-US" dirty="0"/>
            <a:t>Build new factory in Zone 2 or 3</a:t>
          </a:r>
        </a:p>
      </dgm:t>
    </dgm:pt>
    <dgm:pt modelId="{3B2CE958-FD38-4C91-8F08-18B042A97BF2}" type="parTrans" cxnId="{E1CC4C01-3CC8-4B98-BE06-B0384109BDEA}">
      <dgm:prSet/>
      <dgm:spPr/>
      <dgm:t>
        <a:bodyPr/>
        <a:lstStyle/>
        <a:p>
          <a:endParaRPr lang="en-US"/>
        </a:p>
      </dgm:t>
    </dgm:pt>
    <dgm:pt modelId="{065DFDD9-8D36-450E-A6B1-28E17CA44AA2}" type="sibTrans" cxnId="{E1CC4C01-3CC8-4B98-BE06-B0384109BDEA}">
      <dgm:prSet/>
      <dgm:spPr/>
      <dgm:t>
        <a:bodyPr/>
        <a:lstStyle/>
        <a:p>
          <a:endParaRPr lang="en-US"/>
        </a:p>
      </dgm:t>
    </dgm:pt>
    <dgm:pt modelId="{64879253-62C5-4231-8782-84297CC1D5A9}">
      <dgm:prSet phldrT="[Text]"/>
      <dgm:spPr/>
      <dgm:t>
        <a:bodyPr/>
        <a:lstStyle/>
        <a:p>
          <a:r>
            <a:rPr lang="en-US" b="1" dirty="0"/>
            <a:t>Reduce cost pressure for customer</a:t>
          </a:r>
        </a:p>
      </dgm:t>
    </dgm:pt>
    <dgm:pt modelId="{9EDDE571-FF99-40FD-B0AC-88CE529AD573}" type="parTrans" cxnId="{0B4D86DC-05AB-4CDA-94EE-B69ED05FB27E}">
      <dgm:prSet/>
      <dgm:spPr/>
      <dgm:t>
        <a:bodyPr/>
        <a:lstStyle/>
        <a:p>
          <a:endParaRPr lang="en-US"/>
        </a:p>
      </dgm:t>
    </dgm:pt>
    <dgm:pt modelId="{9184B39A-84E6-4142-BD4C-40768C443B4E}" type="sibTrans" cxnId="{0B4D86DC-05AB-4CDA-94EE-B69ED05FB27E}">
      <dgm:prSet/>
      <dgm:spPr/>
      <dgm:t>
        <a:bodyPr/>
        <a:lstStyle/>
        <a:p>
          <a:endParaRPr lang="en-US"/>
        </a:p>
      </dgm:t>
    </dgm:pt>
    <dgm:pt modelId="{B9B40EB6-4BBB-4056-BE90-04024DD8234B}" type="pres">
      <dgm:prSet presAssocID="{2F882F5F-73DE-44E7-8266-2DC29FF212B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4E7D11-448A-454B-8F29-ACAE10DF4D3F}" type="pres">
      <dgm:prSet presAssocID="{2F882F5F-73DE-44E7-8266-2DC29FF212B5}" presName="ellipse" presStyleLbl="trBgShp" presStyleIdx="0" presStyleCnt="1"/>
      <dgm:spPr/>
    </dgm:pt>
    <dgm:pt modelId="{A4A66EFD-A5E1-49FC-88E3-746A69DC9065}" type="pres">
      <dgm:prSet presAssocID="{2F882F5F-73DE-44E7-8266-2DC29FF212B5}" presName="arrow1" presStyleLbl="fgShp" presStyleIdx="0" presStyleCnt="1"/>
      <dgm:spPr/>
    </dgm:pt>
    <dgm:pt modelId="{6F0461B7-D7AE-4919-9B07-247BE0C58EB4}" type="pres">
      <dgm:prSet presAssocID="{2F882F5F-73DE-44E7-8266-2DC29FF212B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256A6-CE20-4A64-A069-375364473BCE}" type="pres">
      <dgm:prSet presAssocID="{8AC894DC-7BA9-4D84-B185-169064F18943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EFD76-F8CE-44F4-A35E-BC3AE4FFD0AD}" type="pres">
      <dgm:prSet presAssocID="{C69EC171-8E95-48BB-A812-689FAA03AD2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B2AAC-5453-4C35-AFC8-74064DD1DBC1}" type="pres">
      <dgm:prSet presAssocID="{64879253-62C5-4231-8782-84297CC1D5A9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91E71-9413-4239-A2EE-CBEAF9E482BE}" type="pres">
      <dgm:prSet presAssocID="{2F882F5F-73DE-44E7-8266-2DC29FF212B5}" presName="funnel" presStyleLbl="trAlignAcc1" presStyleIdx="0" presStyleCnt="1"/>
      <dgm:spPr/>
    </dgm:pt>
  </dgm:ptLst>
  <dgm:cxnLst>
    <dgm:cxn modelId="{469C06BB-02DA-47BE-A7C0-557E53EE3199}" type="presOf" srcId="{64879253-62C5-4231-8782-84297CC1D5A9}" destId="{6F0461B7-D7AE-4919-9B07-247BE0C58EB4}" srcOrd="0" destOrd="0" presId="urn:microsoft.com/office/officeart/2005/8/layout/funnel1"/>
    <dgm:cxn modelId="{0B4D86DC-05AB-4CDA-94EE-B69ED05FB27E}" srcId="{2F882F5F-73DE-44E7-8266-2DC29FF212B5}" destId="{64879253-62C5-4231-8782-84297CC1D5A9}" srcOrd="3" destOrd="0" parTransId="{9EDDE571-FF99-40FD-B0AC-88CE529AD573}" sibTransId="{9184B39A-84E6-4142-BD4C-40768C443B4E}"/>
    <dgm:cxn modelId="{D4A037AA-775C-4069-BEFE-5E0FE5850FBA}" srcId="{2F882F5F-73DE-44E7-8266-2DC29FF212B5}" destId="{8AC894DC-7BA9-4D84-B185-169064F18943}" srcOrd="1" destOrd="0" parTransId="{FD662D34-D6F9-4AAA-8D84-88CD32194E16}" sibTransId="{A96082CB-F787-4409-80C0-65E93785C2BF}"/>
    <dgm:cxn modelId="{8C35CDA4-B161-44DD-9E5D-650C0F846B14}" type="presOf" srcId="{2F882F5F-73DE-44E7-8266-2DC29FF212B5}" destId="{B9B40EB6-4BBB-4056-BE90-04024DD8234B}" srcOrd="0" destOrd="0" presId="urn:microsoft.com/office/officeart/2005/8/layout/funnel1"/>
    <dgm:cxn modelId="{CE3F9E0D-5A8A-49EA-A23E-809DF3D6EDD3}" type="presOf" srcId="{8AC894DC-7BA9-4D84-B185-169064F18943}" destId="{6ECEFD76-F8CE-44F4-A35E-BC3AE4FFD0AD}" srcOrd="0" destOrd="0" presId="urn:microsoft.com/office/officeart/2005/8/layout/funnel1"/>
    <dgm:cxn modelId="{B637D23B-1DA1-40D4-B4FD-790EEAFB4B81}" type="presOf" srcId="{ED6C5C55-8123-4AFA-9B82-EB3601A98B0B}" destId="{EB6B2AAC-5453-4C35-AFC8-74064DD1DBC1}" srcOrd="0" destOrd="0" presId="urn:microsoft.com/office/officeart/2005/8/layout/funnel1"/>
    <dgm:cxn modelId="{2AACBE7F-3FF4-4C61-A758-B89E2AB7D408}" type="presOf" srcId="{C69EC171-8E95-48BB-A812-689FAA03AD2D}" destId="{AF2256A6-CE20-4A64-A069-375364473BCE}" srcOrd="0" destOrd="0" presId="urn:microsoft.com/office/officeart/2005/8/layout/funnel1"/>
    <dgm:cxn modelId="{D40581DC-08F4-4A60-91FE-465C4C8A7302}" srcId="{2F882F5F-73DE-44E7-8266-2DC29FF212B5}" destId="{ED6C5C55-8123-4AFA-9B82-EB3601A98B0B}" srcOrd="0" destOrd="0" parTransId="{5A4171FC-7451-41CB-8F65-72F02FE1D253}" sibTransId="{8C44C7D1-EBDF-4CDC-B4C7-159E900790DC}"/>
    <dgm:cxn modelId="{E1CC4C01-3CC8-4B98-BE06-B0384109BDEA}" srcId="{2F882F5F-73DE-44E7-8266-2DC29FF212B5}" destId="{C69EC171-8E95-48BB-A812-689FAA03AD2D}" srcOrd="2" destOrd="0" parTransId="{3B2CE958-FD38-4C91-8F08-18B042A97BF2}" sibTransId="{065DFDD9-8D36-450E-A6B1-28E17CA44AA2}"/>
    <dgm:cxn modelId="{700F0995-257E-49A5-BD98-60A1D57D3793}" type="presParOf" srcId="{B9B40EB6-4BBB-4056-BE90-04024DD8234B}" destId="{CE4E7D11-448A-454B-8F29-ACAE10DF4D3F}" srcOrd="0" destOrd="0" presId="urn:microsoft.com/office/officeart/2005/8/layout/funnel1"/>
    <dgm:cxn modelId="{65FD5130-BCF2-46C4-85DF-D35512F30F17}" type="presParOf" srcId="{B9B40EB6-4BBB-4056-BE90-04024DD8234B}" destId="{A4A66EFD-A5E1-49FC-88E3-746A69DC9065}" srcOrd="1" destOrd="0" presId="urn:microsoft.com/office/officeart/2005/8/layout/funnel1"/>
    <dgm:cxn modelId="{69DAF30A-3CDA-4D91-AA1B-D063FFC8E02B}" type="presParOf" srcId="{B9B40EB6-4BBB-4056-BE90-04024DD8234B}" destId="{6F0461B7-D7AE-4919-9B07-247BE0C58EB4}" srcOrd="2" destOrd="0" presId="urn:microsoft.com/office/officeart/2005/8/layout/funnel1"/>
    <dgm:cxn modelId="{31E36CD0-4C81-49C1-8C55-129B21499B2E}" type="presParOf" srcId="{B9B40EB6-4BBB-4056-BE90-04024DD8234B}" destId="{AF2256A6-CE20-4A64-A069-375364473BCE}" srcOrd="3" destOrd="0" presId="urn:microsoft.com/office/officeart/2005/8/layout/funnel1"/>
    <dgm:cxn modelId="{F002A984-3E3A-4378-B465-CF24D64141C6}" type="presParOf" srcId="{B9B40EB6-4BBB-4056-BE90-04024DD8234B}" destId="{6ECEFD76-F8CE-44F4-A35E-BC3AE4FFD0AD}" srcOrd="4" destOrd="0" presId="urn:microsoft.com/office/officeart/2005/8/layout/funnel1"/>
    <dgm:cxn modelId="{D6488714-07F1-425C-9B45-AA7C1BB7ED2D}" type="presParOf" srcId="{B9B40EB6-4BBB-4056-BE90-04024DD8234B}" destId="{EB6B2AAC-5453-4C35-AFC8-74064DD1DBC1}" srcOrd="5" destOrd="0" presId="urn:microsoft.com/office/officeart/2005/8/layout/funnel1"/>
    <dgm:cxn modelId="{A21A2F3C-28CC-4540-8CED-B5C38B4CA333}" type="presParOf" srcId="{B9B40EB6-4BBB-4056-BE90-04024DD8234B}" destId="{E6591E71-9413-4239-A2EE-CBEAF9E482B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9A1A9-CEEA-4D4D-9818-82C86680F18B}" type="doc">
      <dgm:prSet loTypeId="urn:microsoft.com/office/officeart/2008/layout/VerticalCurvedList#1" loCatId="list" qsTypeId="urn:microsoft.com/office/officeart/2005/8/quickstyle/simple1#2" qsCatId="simple" csTypeId="urn:microsoft.com/office/officeart/2005/8/colors/colorful3#1" csCatId="colorful" phldr="1"/>
      <dgm:spPr/>
      <dgm:t>
        <a:bodyPr/>
        <a:lstStyle/>
        <a:p>
          <a:endParaRPr lang="en-US"/>
        </a:p>
      </dgm:t>
    </dgm:pt>
    <dgm:pt modelId="{5E093D79-B40F-4A4E-94FA-4937FB0D2D5A}">
      <dgm:prSet phldrT="[Text]"/>
      <dgm:spPr/>
      <dgm:t>
        <a:bodyPr/>
        <a:lstStyle/>
        <a:p>
          <a:r>
            <a:rPr lang="en-US" dirty="0"/>
            <a:t>Invest more auto equipment</a:t>
          </a:r>
        </a:p>
      </dgm:t>
    </dgm:pt>
    <dgm:pt modelId="{C427A8F9-B612-41F5-A6B5-671558B8B0F0}" type="parTrans" cxnId="{76E5E426-7392-4E4B-9621-F56417CBDF60}">
      <dgm:prSet/>
      <dgm:spPr/>
      <dgm:t>
        <a:bodyPr/>
        <a:lstStyle/>
        <a:p>
          <a:endParaRPr lang="en-US"/>
        </a:p>
      </dgm:t>
    </dgm:pt>
    <dgm:pt modelId="{1B66EFE1-E7D2-4610-94F1-F34EE511D8FE}" type="sibTrans" cxnId="{76E5E426-7392-4E4B-9621-F56417CBDF60}">
      <dgm:prSet/>
      <dgm:spPr/>
      <dgm:t>
        <a:bodyPr/>
        <a:lstStyle/>
        <a:p>
          <a:endParaRPr lang="en-US"/>
        </a:p>
      </dgm:t>
    </dgm:pt>
    <dgm:pt modelId="{19AAC5FC-ACE9-42CF-B88C-D8949E486A0E}">
      <dgm:prSet phldrT="[Text]"/>
      <dgm:spPr/>
      <dgm:t>
        <a:bodyPr/>
        <a:lstStyle/>
        <a:p>
          <a:r>
            <a:rPr lang="en-US" dirty="0"/>
            <a:t>Train workers </a:t>
          </a:r>
        </a:p>
      </dgm:t>
    </dgm:pt>
    <dgm:pt modelId="{E8249850-E3E0-4012-B9D4-0CB72AE77977}" type="parTrans" cxnId="{707B8CF3-94F1-400C-B583-F60211D7D13A}">
      <dgm:prSet/>
      <dgm:spPr/>
      <dgm:t>
        <a:bodyPr/>
        <a:lstStyle/>
        <a:p>
          <a:endParaRPr lang="en-US"/>
        </a:p>
      </dgm:t>
    </dgm:pt>
    <dgm:pt modelId="{A4E315A9-930B-47A5-B3B2-A4A1B81345F1}" type="sibTrans" cxnId="{707B8CF3-94F1-400C-B583-F60211D7D13A}">
      <dgm:prSet/>
      <dgm:spPr/>
      <dgm:t>
        <a:bodyPr/>
        <a:lstStyle/>
        <a:p>
          <a:endParaRPr lang="en-US"/>
        </a:p>
      </dgm:t>
    </dgm:pt>
    <dgm:pt modelId="{FD291884-5985-40A5-AD3E-FC7EC868934A}" type="pres">
      <dgm:prSet presAssocID="{24F9A1A9-CEEA-4D4D-9818-82C86680F18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54B41D3-92E9-4519-A8AC-22EA52D97889}" type="pres">
      <dgm:prSet presAssocID="{24F9A1A9-CEEA-4D4D-9818-82C86680F18B}" presName="Name1" presStyleCnt="0"/>
      <dgm:spPr/>
    </dgm:pt>
    <dgm:pt modelId="{1C6023BD-77D2-4F19-9525-926449F03B1C}" type="pres">
      <dgm:prSet presAssocID="{24F9A1A9-CEEA-4D4D-9818-82C86680F18B}" presName="cycle" presStyleCnt="0"/>
      <dgm:spPr/>
    </dgm:pt>
    <dgm:pt modelId="{9B1504A5-55CF-4C75-8715-775C49FF5758}" type="pres">
      <dgm:prSet presAssocID="{24F9A1A9-CEEA-4D4D-9818-82C86680F18B}" presName="srcNode" presStyleLbl="node1" presStyleIdx="0" presStyleCnt="2"/>
      <dgm:spPr/>
    </dgm:pt>
    <dgm:pt modelId="{C3C4BB19-BBD9-44E0-B420-4E0A9B7FD9F7}" type="pres">
      <dgm:prSet presAssocID="{24F9A1A9-CEEA-4D4D-9818-82C86680F18B}" presName="conn" presStyleLbl="parChTrans1D2" presStyleIdx="0" presStyleCnt="1"/>
      <dgm:spPr/>
      <dgm:t>
        <a:bodyPr/>
        <a:lstStyle/>
        <a:p>
          <a:endParaRPr lang="en-US"/>
        </a:p>
      </dgm:t>
    </dgm:pt>
    <dgm:pt modelId="{B91BB2C1-EA1D-4E8A-8142-493CA5597AC8}" type="pres">
      <dgm:prSet presAssocID="{24F9A1A9-CEEA-4D4D-9818-82C86680F18B}" presName="extraNode" presStyleLbl="node1" presStyleIdx="0" presStyleCnt="2"/>
      <dgm:spPr/>
    </dgm:pt>
    <dgm:pt modelId="{ED102AE0-AB36-4600-80D9-1B2622F74B39}" type="pres">
      <dgm:prSet presAssocID="{24F9A1A9-CEEA-4D4D-9818-82C86680F18B}" presName="dstNode" presStyleLbl="node1" presStyleIdx="0" presStyleCnt="2"/>
      <dgm:spPr/>
    </dgm:pt>
    <dgm:pt modelId="{9A30099E-9C2F-4976-B90A-34984E2D7DF8}" type="pres">
      <dgm:prSet presAssocID="{5E093D79-B40F-4A4E-94FA-4937FB0D2D5A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78926-9E59-4EE8-95E3-69D9AE4326CA}" type="pres">
      <dgm:prSet presAssocID="{5E093D79-B40F-4A4E-94FA-4937FB0D2D5A}" presName="accent_1" presStyleCnt="0"/>
      <dgm:spPr/>
    </dgm:pt>
    <dgm:pt modelId="{B89690FD-4832-40B3-BA81-5D68715246EB}" type="pres">
      <dgm:prSet presAssocID="{5E093D79-B40F-4A4E-94FA-4937FB0D2D5A}" presName="accentRepeatNode" presStyleLbl="solidFgAcc1" presStyleIdx="0" presStyleCnt="2"/>
      <dgm:spPr/>
    </dgm:pt>
    <dgm:pt modelId="{A994B26E-859C-4B94-978C-B61B77705D3F}" type="pres">
      <dgm:prSet presAssocID="{19AAC5FC-ACE9-42CF-B88C-D8949E486A0E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4F61A-BFBC-45A2-A130-7E36FA8CBDAE}" type="pres">
      <dgm:prSet presAssocID="{19AAC5FC-ACE9-42CF-B88C-D8949E486A0E}" presName="accent_2" presStyleCnt="0"/>
      <dgm:spPr/>
    </dgm:pt>
    <dgm:pt modelId="{BEF47AE6-7054-4E5C-A14E-53FEB1869B96}" type="pres">
      <dgm:prSet presAssocID="{19AAC5FC-ACE9-42CF-B88C-D8949E486A0E}" presName="accentRepeatNode" presStyleLbl="solidFgAcc1" presStyleIdx="1" presStyleCnt="2"/>
      <dgm:spPr/>
    </dgm:pt>
  </dgm:ptLst>
  <dgm:cxnLst>
    <dgm:cxn modelId="{F3B139EE-5A69-4583-A019-495962EF20ED}" type="presOf" srcId="{5E093D79-B40F-4A4E-94FA-4937FB0D2D5A}" destId="{9A30099E-9C2F-4976-B90A-34984E2D7DF8}" srcOrd="0" destOrd="0" presId="urn:microsoft.com/office/officeart/2008/layout/VerticalCurvedList#1"/>
    <dgm:cxn modelId="{108F2BA9-9229-4945-AACB-20FC92D94EB5}" type="presOf" srcId="{19AAC5FC-ACE9-42CF-B88C-D8949E486A0E}" destId="{A994B26E-859C-4B94-978C-B61B77705D3F}" srcOrd="0" destOrd="0" presId="urn:microsoft.com/office/officeart/2008/layout/VerticalCurvedList#1"/>
    <dgm:cxn modelId="{3D444091-CA7A-4FEA-84DD-D082D96321CC}" type="presOf" srcId="{1B66EFE1-E7D2-4610-94F1-F34EE511D8FE}" destId="{C3C4BB19-BBD9-44E0-B420-4E0A9B7FD9F7}" srcOrd="0" destOrd="0" presId="urn:microsoft.com/office/officeart/2008/layout/VerticalCurvedList#1"/>
    <dgm:cxn modelId="{76E5E426-7392-4E4B-9621-F56417CBDF60}" srcId="{24F9A1A9-CEEA-4D4D-9818-82C86680F18B}" destId="{5E093D79-B40F-4A4E-94FA-4937FB0D2D5A}" srcOrd="0" destOrd="0" parTransId="{C427A8F9-B612-41F5-A6B5-671558B8B0F0}" sibTransId="{1B66EFE1-E7D2-4610-94F1-F34EE511D8FE}"/>
    <dgm:cxn modelId="{707B8CF3-94F1-400C-B583-F60211D7D13A}" srcId="{24F9A1A9-CEEA-4D4D-9818-82C86680F18B}" destId="{19AAC5FC-ACE9-42CF-B88C-D8949E486A0E}" srcOrd="1" destOrd="0" parTransId="{E8249850-E3E0-4012-B9D4-0CB72AE77977}" sibTransId="{A4E315A9-930B-47A5-B3B2-A4A1B81345F1}"/>
    <dgm:cxn modelId="{F5602866-454D-4DEF-AC75-F54905690DC0}" type="presOf" srcId="{24F9A1A9-CEEA-4D4D-9818-82C86680F18B}" destId="{FD291884-5985-40A5-AD3E-FC7EC868934A}" srcOrd="0" destOrd="0" presId="urn:microsoft.com/office/officeart/2008/layout/VerticalCurvedList#1"/>
    <dgm:cxn modelId="{C72BA0E6-AD82-4B56-8257-2395AAF957F6}" type="presParOf" srcId="{FD291884-5985-40A5-AD3E-FC7EC868934A}" destId="{F54B41D3-92E9-4519-A8AC-22EA52D97889}" srcOrd="0" destOrd="0" presId="urn:microsoft.com/office/officeart/2008/layout/VerticalCurvedList#1"/>
    <dgm:cxn modelId="{F1A2BE92-E338-4142-9476-72F6BC0467F2}" type="presParOf" srcId="{F54B41D3-92E9-4519-A8AC-22EA52D97889}" destId="{1C6023BD-77D2-4F19-9525-926449F03B1C}" srcOrd="0" destOrd="0" presId="urn:microsoft.com/office/officeart/2008/layout/VerticalCurvedList#1"/>
    <dgm:cxn modelId="{CBB927DF-51D3-44BA-BA2D-0A2AF3A090B5}" type="presParOf" srcId="{1C6023BD-77D2-4F19-9525-926449F03B1C}" destId="{9B1504A5-55CF-4C75-8715-775C49FF5758}" srcOrd="0" destOrd="0" presId="urn:microsoft.com/office/officeart/2008/layout/VerticalCurvedList#1"/>
    <dgm:cxn modelId="{06DCE91E-A73B-47D7-B9A6-6A3EB19342FE}" type="presParOf" srcId="{1C6023BD-77D2-4F19-9525-926449F03B1C}" destId="{C3C4BB19-BBD9-44E0-B420-4E0A9B7FD9F7}" srcOrd="1" destOrd="0" presId="urn:microsoft.com/office/officeart/2008/layout/VerticalCurvedList#1"/>
    <dgm:cxn modelId="{73F6A965-478F-41AD-8B4B-C2A87F222164}" type="presParOf" srcId="{1C6023BD-77D2-4F19-9525-926449F03B1C}" destId="{B91BB2C1-EA1D-4E8A-8142-493CA5597AC8}" srcOrd="2" destOrd="0" presId="urn:microsoft.com/office/officeart/2008/layout/VerticalCurvedList#1"/>
    <dgm:cxn modelId="{7582B6AC-BD03-4125-84DA-2F9859CC83D8}" type="presParOf" srcId="{1C6023BD-77D2-4F19-9525-926449F03B1C}" destId="{ED102AE0-AB36-4600-80D9-1B2622F74B39}" srcOrd="3" destOrd="0" presId="urn:microsoft.com/office/officeart/2008/layout/VerticalCurvedList#1"/>
    <dgm:cxn modelId="{0131182E-4CA6-45AB-BDA8-129019ED00CE}" type="presParOf" srcId="{F54B41D3-92E9-4519-A8AC-22EA52D97889}" destId="{9A30099E-9C2F-4976-B90A-34984E2D7DF8}" srcOrd="1" destOrd="0" presId="urn:microsoft.com/office/officeart/2008/layout/VerticalCurvedList#1"/>
    <dgm:cxn modelId="{9D8E7A44-AE7C-44C4-AD26-A1B1B98EC068}" type="presParOf" srcId="{F54B41D3-92E9-4519-A8AC-22EA52D97889}" destId="{D5D78926-9E59-4EE8-95E3-69D9AE4326CA}" srcOrd="2" destOrd="0" presId="urn:microsoft.com/office/officeart/2008/layout/VerticalCurvedList#1"/>
    <dgm:cxn modelId="{1DB369B7-A71A-44D1-AD3C-FDE0A1116079}" type="presParOf" srcId="{D5D78926-9E59-4EE8-95E3-69D9AE4326CA}" destId="{B89690FD-4832-40B3-BA81-5D68715246EB}" srcOrd="0" destOrd="0" presId="urn:microsoft.com/office/officeart/2008/layout/VerticalCurvedList#1"/>
    <dgm:cxn modelId="{5968BAC6-0529-4AEB-8790-706BB1C71251}" type="presParOf" srcId="{F54B41D3-92E9-4519-A8AC-22EA52D97889}" destId="{A994B26E-859C-4B94-978C-B61B77705D3F}" srcOrd="3" destOrd="0" presId="urn:microsoft.com/office/officeart/2008/layout/VerticalCurvedList#1"/>
    <dgm:cxn modelId="{6A6F7F01-EAA1-4027-931D-8C2234CA9BDB}" type="presParOf" srcId="{F54B41D3-92E9-4519-A8AC-22EA52D97889}" destId="{4224F61A-BFBC-45A2-A130-7E36FA8CBDAE}" srcOrd="4" destOrd="0" presId="urn:microsoft.com/office/officeart/2008/layout/VerticalCurvedList#1"/>
    <dgm:cxn modelId="{E831D3B5-000C-4BC9-B62A-14BB57181775}" type="presParOf" srcId="{4224F61A-BFBC-45A2-A130-7E36FA8CBDAE}" destId="{BEF47AE6-7054-4E5C-A14E-53FEB1869B96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80E31A-1C05-43C8-8698-0AC12207D7EF}" type="doc">
      <dgm:prSet loTypeId="urn:microsoft.com/office/officeart/2009/3/layout/StepUpProcess#1" loCatId="process" qsTypeId="urn:microsoft.com/office/officeart/2005/8/quickstyle/simple1#3" qsCatId="simple" csTypeId="urn:microsoft.com/office/officeart/2005/8/colors/colorful3#2" csCatId="colorful" phldr="1"/>
      <dgm:spPr/>
      <dgm:t>
        <a:bodyPr/>
        <a:lstStyle/>
        <a:p>
          <a:endParaRPr lang="en-US"/>
        </a:p>
      </dgm:t>
    </dgm:pt>
    <dgm:pt modelId="{B2040BBF-0214-4660-9E3A-7AC571294CBF}">
      <dgm:prSet phldrT="[Text]"/>
      <dgm:spPr/>
      <dgm:t>
        <a:bodyPr/>
        <a:lstStyle/>
        <a:p>
          <a:r>
            <a:rPr lang="en-US" dirty="0"/>
            <a:t>Current activities</a:t>
          </a:r>
        </a:p>
      </dgm:t>
    </dgm:pt>
    <dgm:pt modelId="{FF09CB66-CB96-43C5-8A4C-62F9D4CC99FE}" type="parTrans" cxnId="{49BD76F8-7F8F-4B6B-B409-5A5FF63AF8B3}">
      <dgm:prSet/>
      <dgm:spPr/>
      <dgm:t>
        <a:bodyPr/>
        <a:lstStyle/>
        <a:p>
          <a:endParaRPr lang="en-US"/>
        </a:p>
      </dgm:t>
    </dgm:pt>
    <dgm:pt modelId="{7FFDED5F-84B7-4563-86A8-D58AF51ED04B}" type="sibTrans" cxnId="{49BD76F8-7F8F-4B6B-B409-5A5FF63AF8B3}">
      <dgm:prSet/>
      <dgm:spPr/>
      <dgm:t>
        <a:bodyPr/>
        <a:lstStyle/>
        <a:p>
          <a:endParaRPr lang="en-US"/>
        </a:p>
      </dgm:t>
    </dgm:pt>
    <dgm:pt modelId="{FAF86094-54D9-4E18-AC90-CB8ED5F75719}">
      <dgm:prSet phldrT="[Text]"/>
      <dgm:spPr/>
      <dgm:t>
        <a:bodyPr/>
        <a:lstStyle/>
        <a:p>
          <a:r>
            <a:rPr lang="en-US" dirty="0"/>
            <a:t>Expand activities</a:t>
          </a:r>
        </a:p>
      </dgm:t>
    </dgm:pt>
    <dgm:pt modelId="{EC64D6A4-58D0-4A33-A79D-30FA80E6FF5D}" type="parTrans" cxnId="{4BCFDCB8-19DF-436F-8B5C-871FEE3E9150}">
      <dgm:prSet/>
      <dgm:spPr/>
      <dgm:t>
        <a:bodyPr/>
        <a:lstStyle/>
        <a:p>
          <a:endParaRPr lang="en-US"/>
        </a:p>
      </dgm:t>
    </dgm:pt>
    <dgm:pt modelId="{716E0AB5-BE3D-4570-8E2C-E6DDC193BAE2}" type="sibTrans" cxnId="{4BCFDCB8-19DF-436F-8B5C-871FEE3E9150}">
      <dgm:prSet/>
      <dgm:spPr/>
      <dgm:t>
        <a:bodyPr/>
        <a:lstStyle/>
        <a:p>
          <a:endParaRPr lang="en-US"/>
        </a:p>
      </dgm:t>
    </dgm:pt>
    <dgm:pt modelId="{EE691D5F-3B77-4930-9A68-A0E33E1C7D83}">
      <dgm:prSet phldrT="[Text]"/>
      <dgm:spPr/>
      <dgm:t>
        <a:bodyPr/>
        <a:lstStyle/>
        <a:p>
          <a:r>
            <a:rPr lang="en-US" dirty="0"/>
            <a:t>Production</a:t>
          </a:r>
        </a:p>
      </dgm:t>
    </dgm:pt>
    <dgm:pt modelId="{9171F6A9-34CF-4882-8542-5FF2922D445F}" type="parTrans" cxnId="{16CC38CD-8183-41A8-AB94-18C94D18F937}">
      <dgm:prSet/>
      <dgm:spPr/>
      <dgm:t>
        <a:bodyPr/>
        <a:lstStyle/>
        <a:p>
          <a:endParaRPr lang="en-US"/>
        </a:p>
      </dgm:t>
    </dgm:pt>
    <dgm:pt modelId="{7920D0B1-0A1D-45CE-8C5A-58C3F1457775}" type="sibTrans" cxnId="{16CC38CD-8183-41A8-AB94-18C94D18F937}">
      <dgm:prSet/>
      <dgm:spPr/>
      <dgm:t>
        <a:bodyPr/>
        <a:lstStyle/>
        <a:p>
          <a:endParaRPr lang="en-US"/>
        </a:p>
      </dgm:t>
    </dgm:pt>
    <dgm:pt modelId="{C131EC8C-D383-4CDE-8AA5-C243FC1A8368}">
      <dgm:prSet phldrT="[Text]"/>
      <dgm:spPr/>
      <dgm:t>
        <a:bodyPr/>
        <a:lstStyle/>
        <a:p>
          <a:r>
            <a:rPr lang="en-US" dirty="0"/>
            <a:t>Purchasing</a:t>
          </a:r>
        </a:p>
      </dgm:t>
    </dgm:pt>
    <dgm:pt modelId="{5F37E990-5170-448A-9006-F793727B93F6}" type="parTrans" cxnId="{834B2463-7169-48E2-AAF5-48F90F4EACED}">
      <dgm:prSet/>
      <dgm:spPr/>
      <dgm:t>
        <a:bodyPr/>
        <a:lstStyle/>
        <a:p>
          <a:endParaRPr lang="en-US"/>
        </a:p>
      </dgm:t>
    </dgm:pt>
    <dgm:pt modelId="{D8275FCF-768B-4AA6-9F67-17BE0236E694}" type="sibTrans" cxnId="{834B2463-7169-48E2-AAF5-48F90F4EACED}">
      <dgm:prSet/>
      <dgm:spPr/>
      <dgm:t>
        <a:bodyPr/>
        <a:lstStyle/>
        <a:p>
          <a:endParaRPr lang="en-US"/>
        </a:p>
      </dgm:t>
    </dgm:pt>
    <dgm:pt modelId="{1D25A079-9C7E-4A0C-8736-A558487C4C67}">
      <dgm:prSet phldrT="[Text]"/>
      <dgm:spPr/>
      <dgm:t>
        <a:bodyPr/>
        <a:lstStyle/>
        <a:p>
          <a:r>
            <a:rPr lang="en-US" dirty="0"/>
            <a:t>Quality control</a:t>
          </a:r>
        </a:p>
      </dgm:t>
    </dgm:pt>
    <dgm:pt modelId="{1A2C0C95-7AF6-4B1E-9A92-8B089A2CF5EC}" type="parTrans" cxnId="{3CA775BF-5375-4FFF-B1FE-483BB4E32F35}">
      <dgm:prSet/>
      <dgm:spPr/>
      <dgm:t>
        <a:bodyPr/>
        <a:lstStyle/>
        <a:p>
          <a:endParaRPr lang="en-US"/>
        </a:p>
      </dgm:t>
    </dgm:pt>
    <dgm:pt modelId="{22B532D2-24B8-4465-8821-8398828A29D2}" type="sibTrans" cxnId="{3CA775BF-5375-4FFF-B1FE-483BB4E32F35}">
      <dgm:prSet/>
      <dgm:spPr/>
      <dgm:t>
        <a:bodyPr/>
        <a:lstStyle/>
        <a:p>
          <a:endParaRPr lang="en-US"/>
        </a:p>
      </dgm:t>
    </dgm:pt>
    <dgm:pt modelId="{5F5DA8DC-673D-4F6D-923E-62777EBC590C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5BCE402F-CB24-4C17-BBB1-10FE75A3D937}" type="parTrans" cxnId="{D42DE4F4-063B-4CAA-AA46-C74F4081C507}">
      <dgm:prSet/>
      <dgm:spPr/>
      <dgm:t>
        <a:bodyPr/>
        <a:lstStyle/>
        <a:p>
          <a:endParaRPr lang="en-US"/>
        </a:p>
      </dgm:t>
    </dgm:pt>
    <dgm:pt modelId="{50D56657-3CDD-433D-9427-9F95BADAB13D}" type="sibTrans" cxnId="{D42DE4F4-063B-4CAA-AA46-C74F4081C507}">
      <dgm:prSet/>
      <dgm:spPr/>
      <dgm:t>
        <a:bodyPr/>
        <a:lstStyle/>
        <a:p>
          <a:endParaRPr lang="en-US"/>
        </a:p>
      </dgm:t>
    </dgm:pt>
    <dgm:pt modelId="{A32D0D6F-ECE1-400D-913C-5330247BE820}">
      <dgm:prSet phldrT="[Text]"/>
      <dgm:spPr/>
      <dgm:t>
        <a:bodyPr/>
        <a:lstStyle/>
        <a:p>
          <a:r>
            <a:rPr lang="en-US" dirty="0"/>
            <a:t>Sourcing materials</a:t>
          </a:r>
        </a:p>
      </dgm:t>
    </dgm:pt>
    <dgm:pt modelId="{9ABEA5AB-DF81-4948-BBC7-36349FA10721}" type="parTrans" cxnId="{2CAB0F37-C3BF-4D30-8F89-935797F768E6}">
      <dgm:prSet/>
      <dgm:spPr/>
      <dgm:t>
        <a:bodyPr/>
        <a:lstStyle/>
        <a:p>
          <a:endParaRPr lang="en-US"/>
        </a:p>
      </dgm:t>
    </dgm:pt>
    <dgm:pt modelId="{740821D6-CF9D-4D32-8AEE-00CAEF4FB4A7}" type="sibTrans" cxnId="{2CAB0F37-C3BF-4D30-8F89-935797F768E6}">
      <dgm:prSet/>
      <dgm:spPr/>
      <dgm:t>
        <a:bodyPr/>
        <a:lstStyle/>
        <a:p>
          <a:endParaRPr lang="en-US"/>
        </a:p>
      </dgm:t>
    </dgm:pt>
    <dgm:pt modelId="{59AE146D-9A1D-458F-8429-C770984DD5DC}">
      <dgm:prSet phldrT="[Text]"/>
      <dgm:spPr/>
      <dgm:t>
        <a:bodyPr/>
        <a:lstStyle/>
        <a:p>
          <a:r>
            <a:rPr lang="en-US" dirty="0"/>
            <a:t>Logistic</a:t>
          </a:r>
        </a:p>
      </dgm:t>
    </dgm:pt>
    <dgm:pt modelId="{62FC6C54-B34D-4B1E-B7F1-FC3F509775E3}" type="parTrans" cxnId="{F916E208-A1DF-45C9-81FC-BCBBE7551F9F}">
      <dgm:prSet/>
      <dgm:spPr/>
      <dgm:t>
        <a:bodyPr/>
        <a:lstStyle/>
        <a:p>
          <a:endParaRPr lang="en-US"/>
        </a:p>
      </dgm:t>
    </dgm:pt>
    <dgm:pt modelId="{4DD08761-BCD2-4764-A788-1E172726D903}" type="sibTrans" cxnId="{F916E208-A1DF-45C9-81FC-BCBBE7551F9F}">
      <dgm:prSet/>
      <dgm:spPr/>
      <dgm:t>
        <a:bodyPr/>
        <a:lstStyle/>
        <a:p>
          <a:endParaRPr lang="en-US"/>
        </a:p>
      </dgm:t>
    </dgm:pt>
    <dgm:pt modelId="{B0EB5AB7-EB7E-4BC1-A03C-77015FECA4F6}" type="pres">
      <dgm:prSet presAssocID="{3E80E31A-1C05-43C8-8698-0AC12207D7E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AB0B747-EEBA-407C-A64A-B74FD07C0AEF}" type="pres">
      <dgm:prSet presAssocID="{B2040BBF-0214-4660-9E3A-7AC571294CBF}" presName="composite" presStyleCnt="0"/>
      <dgm:spPr/>
    </dgm:pt>
    <dgm:pt modelId="{8286DF6C-1423-4A3A-BC81-9AD943388704}" type="pres">
      <dgm:prSet presAssocID="{B2040BBF-0214-4660-9E3A-7AC571294CBF}" presName="LShape" presStyleLbl="alignNode1" presStyleIdx="0" presStyleCnt="3"/>
      <dgm:spPr/>
    </dgm:pt>
    <dgm:pt modelId="{94F3BEA7-5FC2-48CA-9CA9-B3B115C59B30}" type="pres">
      <dgm:prSet presAssocID="{B2040BBF-0214-4660-9E3A-7AC571294CBF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D53EA-D018-4BF9-B6C3-31544CE702D4}" type="pres">
      <dgm:prSet presAssocID="{B2040BBF-0214-4660-9E3A-7AC571294CBF}" presName="Triangle" presStyleLbl="alignNode1" presStyleIdx="1" presStyleCnt="3"/>
      <dgm:spPr/>
    </dgm:pt>
    <dgm:pt modelId="{E74DC090-8A48-4B39-AF6C-159C518E0D64}" type="pres">
      <dgm:prSet presAssocID="{7FFDED5F-84B7-4563-86A8-D58AF51ED04B}" presName="sibTrans" presStyleCnt="0"/>
      <dgm:spPr/>
    </dgm:pt>
    <dgm:pt modelId="{54B2DC2F-C6FE-4B80-B404-85C77B6F74E9}" type="pres">
      <dgm:prSet presAssocID="{7FFDED5F-84B7-4563-86A8-D58AF51ED04B}" presName="space" presStyleCnt="0"/>
      <dgm:spPr/>
    </dgm:pt>
    <dgm:pt modelId="{B508AC4A-D3B3-46B8-9C69-13875A3E5DCF}" type="pres">
      <dgm:prSet presAssocID="{FAF86094-54D9-4E18-AC90-CB8ED5F75719}" presName="composite" presStyleCnt="0"/>
      <dgm:spPr/>
    </dgm:pt>
    <dgm:pt modelId="{06B09828-CA88-4B6F-90C6-4D5D8344ACAF}" type="pres">
      <dgm:prSet presAssocID="{FAF86094-54D9-4E18-AC90-CB8ED5F75719}" presName="LShape" presStyleLbl="alignNode1" presStyleIdx="2" presStyleCnt="3"/>
      <dgm:spPr/>
    </dgm:pt>
    <dgm:pt modelId="{8760B553-D89D-4386-BC80-97435E83DD6B}" type="pres">
      <dgm:prSet presAssocID="{FAF86094-54D9-4E18-AC90-CB8ED5F75719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ECC759-2CA4-46AB-8BD4-7E77C1D1E87F}" type="presOf" srcId="{59AE146D-9A1D-458F-8429-C770984DD5DC}" destId="{8760B553-D89D-4386-BC80-97435E83DD6B}" srcOrd="0" destOrd="3" presId="urn:microsoft.com/office/officeart/2009/3/layout/StepUpProcess#1"/>
    <dgm:cxn modelId="{16CC38CD-8183-41A8-AB94-18C94D18F937}" srcId="{B2040BBF-0214-4660-9E3A-7AC571294CBF}" destId="{EE691D5F-3B77-4930-9A68-A0E33E1C7D83}" srcOrd="0" destOrd="0" parTransId="{9171F6A9-34CF-4882-8542-5FF2922D445F}" sibTransId="{7920D0B1-0A1D-45CE-8C5A-58C3F1457775}"/>
    <dgm:cxn modelId="{303EF2F0-36E3-4241-9656-E35A1D922CD9}" type="presOf" srcId="{A32D0D6F-ECE1-400D-913C-5330247BE820}" destId="{8760B553-D89D-4386-BC80-97435E83DD6B}" srcOrd="0" destOrd="2" presId="urn:microsoft.com/office/officeart/2009/3/layout/StepUpProcess#1"/>
    <dgm:cxn modelId="{834B2463-7169-48E2-AAF5-48F90F4EACED}" srcId="{B2040BBF-0214-4660-9E3A-7AC571294CBF}" destId="{C131EC8C-D383-4CDE-8AA5-C243FC1A8368}" srcOrd="1" destOrd="0" parTransId="{5F37E990-5170-448A-9006-F793727B93F6}" sibTransId="{D8275FCF-768B-4AA6-9F67-17BE0236E694}"/>
    <dgm:cxn modelId="{209AE8F3-9C27-4CAE-8FFB-601478E8FC2A}" type="presOf" srcId="{FAF86094-54D9-4E18-AC90-CB8ED5F75719}" destId="{8760B553-D89D-4386-BC80-97435E83DD6B}" srcOrd="0" destOrd="0" presId="urn:microsoft.com/office/officeart/2009/3/layout/StepUpProcess#1"/>
    <dgm:cxn modelId="{49BD76F8-7F8F-4B6B-B409-5A5FF63AF8B3}" srcId="{3E80E31A-1C05-43C8-8698-0AC12207D7EF}" destId="{B2040BBF-0214-4660-9E3A-7AC571294CBF}" srcOrd="0" destOrd="0" parTransId="{FF09CB66-CB96-43C5-8A4C-62F9D4CC99FE}" sibTransId="{7FFDED5F-84B7-4563-86A8-D58AF51ED04B}"/>
    <dgm:cxn modelId="{1CEB6610-3438-44F3-943A-B4ED543AB276}" type="presOf" srcId="{B2040BBF-0214-4660-9E3A-7AC571294CBF}" destId="{94F3BEA7-5FC2-48CA-9CA9-B3B115C59B30}" srcOrd="0" destOrd="0" presId="urn:microsoft.com/office/officeart/2009/3/layout/StepUpProcess#1"/>
    <dgm:cxn modelId="{2CAB0F37-C3BF-4D30-8F89-935797F768E6}" srcId="{FAF86094-54D9-4E18-AC90-CB8ED5F75719}" destId="{A32D0D6F-ECE1-400D-913C-5330247BE820}" srcOrd="1" destOrd="0" parTransId="{9ABEA5AB-DF81-4948-BBC7-36349FA10721}" sibTransId="{740821D6-CF9D-4D32-8AEE-00CAEF4FB4A7}"/>
    <dgm:cxn modelId="{4BCFDCB8-19DF-436F-8B5C-871FEE3E9150}" srcId="{3E80E31A-1C05-43C8-8698-0AC12207D7EF}" destId="{FAF86094-54D9-4E18-AC90-CB8ED5F75719}" srcOrd="1" destOrd="0" parTransId="{EC64D6A4-58D0-4A33-A79D-30FA80E6FF5D}" sibTransId="{716E0AB5-BE3D-4570-8E2C-E6DDC193BAE2}"/>
    <dgm:cxn modelId="{3CA775BF-5375-4FFF-B1FE-483BB4E32F35}" srcId="{B2040BBF-0214-4660-9E3A-7AC571294CBF}" destId="{1D25A079-9C7E-4A0C-8736-A558487C4C67}" srcOrd="2" destOrd="0" parTransId="{1A2C0C95-7AF6-4B1E-9A92-8B089A2CF5EC}" sibTransId="{22B532D2-24B8-4465-8821-8398828A29D2}"/>
    <dgm:cxn modelId="{F916E208-A1DF-45C9-81FC-BCBBE7551F9F}" srcId="{FAF86094-54D9-4E18-AC90-CB8ED5F75719}" destId="{59AE146D-9A1D-458F-8429-C770984DD5DC}" srcOrd="2" destOrd="0" parTransId="{62FC6C54-B34D-4B1E-B7F1-FC3F509775E3}" sibTransId="{4DD08761-BCD2-4764-A788-1E172726D903}"/>
    <dgm:cxn modelId="{2BC66E5F-293F-415B-8906-45FCA6872012}" type="presOf" srcId="{EE691D5F-3B77-4930-9A68-A0E33E1C7D83}" destId="{94F3BEA7-5FC2-48CA-9CA9-B3B115C59B30}" srcOrd="0" destOrd="1" presId="urn:microsoft.com/office/officeart/2009/3/layout/StepUpProcess#1"/>
    <dgm:cxn modelId="{8877DA05-A710-4162-8914-3F2AB5F6F7B8}" type="presOf" srcId="{1D25A079-9C7E-4A0C-8736-A558487C4C67}" destId="{94F3BEA7-5FC2-48CA-9CA9-B3B115C59B30}" srcOrd="0" destOrd="3" presId="urn:microsoft.com/office/officeart/2009/3/layout/StepUpProcess#1"/>
    <dgm:cxn modelId="{2BA93E7F-A527-45FA-B049-90EB568F9D84}" type="presOf" srcId="{3E80E31A-1C05-43C8-8698-0AC12207D7EF}" destId="{B0EB5AB7-EB7E-4BC1-A03C-77015FECA4F6}" srcOrd="0" destOrd="0" presId="urn:microsoft.com/office/officeart/2009/3/layout/StepUpProcess#1"/>
    <dgm:cxn modelId="{D42DE4F4-063B-4CAA-AA46-C74F4081C507}" srcId="{FAF86094-54D9-4E18-AC90-CB8ED5F75719}" destId="{5F5DA8DC-673D-4F6D-923E-62777EBC590C}" srcOrd="0" destOrd="0" parTransId="{5BCE402F-CB24-4C17-BBB1-10FE75A3D937}" sibTransId="{50D56657-3CDD-433D-9427-9F95BADAB13D}"/>
    <dgm:cxn modelId="{9A5EB891-04B8-4DC2-97E6-4471F3216D4B}" type="presOf" srcId="{5F5DA8DC-673D-4F6D-923E-62777EBC590C}" destId="{8760B553-D89D-4386-BC80-97435E83DD6B}" srcOrd="0" destOrd="1" presId="urn:microsoft.com/office/officeart/2009/3/layout/StepUpProcess#1"/>
    <dgm:cxn modelId="{7C25831B-6BD9-456F-B2DA-DB0410C8DAC4}" type="presOf" srcId="{C131EC8C-D383-4CDE-8AA5-C243FC1A8368}" destId="{94F3BEA7-5FC2-48CA-9CA9-B3B115C59B30}" srcOrd="0" destOrd="2" presId="urn:microsoft.com/office/officeart/2009/3/layout/StepUpProcess#1"/>
    <dgm:cxn modelId="{D76EC9A4-53DB-4D28-AC4A-AE51FCB336F0}" type="presParOf" srcId="{B0EB5AB7-EB7E-4BC1-A03C-77015FECA4F6}" destId="{AAB0B747-EEBA-407C-A64A-B74FD07C0AEF}" srcOrd="0" destOrd="0" presId="urn:microsoft.com/office/officeart/2009/3/layout/StepUpProcess#1"/>
    <dgm:cxn modelId="{049ADEE6-B81A-43CE-9BE7-A9A14CFC755A}" type="presParOf" srcId="{AAB0B747-EEBA-407C-A64A-B74FD07C0AEF}" destId="{8286DF6C-1423-4A3A-BC81-9AD943388704}" srcOrd="0" destOrd="0" presId="urn:microsoft.com/office/officeart/2009/3/layout/StepUpProcess#1"/>
    <dgm:cxn modelId="{BD0749D4-7858-4847-B616-A4C3E462089E}" type="presParOf" srcId="{AAB0B747-EEBA-407C-A64A-B74FD07C0AEF}" destId="{94F3BEA7-5FC2-48CA-9CA9-B3B115C59B30}" srcOrd="1" destOrd="0" presId="urn:microsoft.com/office/officeart/2009/3/layout/StepUpProcess#1"/>
    <dgm:cxn modelId="{DEAF9AFD-E315-49AC-B9CB-EBD5D9B765FE}" type="presParOf" srcId="{AAB0B747-EEBA-407C-A64A-B74FD07C0AEF}" destId="{2CED53EA-D018-4BF9-B6C3-31544CE702D4}" srcOrd="2" destOrd="0" presId="urn:microsoft.com/office/officeart/2009/3/layout/StepUpProcess#1"/>
    <dgm:cxn modelId="{3DAEF43A-7276-4200-B220-AFAAB05E0BA3}" type="presParOf" srcId="{B0EB5AB7-EB7E-4BC1-A03C-77015FECA4F6}" destId="{E74DC090-8A48-4B39-AF6C-159C518E0D64}" srcOrd="1" destOrd="0" presId="urn:microsoft.com/office/officeart/2009/3/layout/StepUpProcess#1"/>
    <dgm:cxn modelId="{D9C9C69F-BA7E-4B33-A6BD-0C987B82C391}" type="presParOf" srcId="{E74DC090-8A48-4B39-AF6C-159C518E0D64}" destId="{54B2DC2F-C6FE-4B80-B404-85C77B6F74E9}" srcOrd="0" destOrd="0" presId="urn:microsoft.com/office/officeart/2009/3/layout/StepUpProcess#1"/>
    <dgm:cxn modelId="{80B3B7FC-DFA4-4421-844A-B382909DC008}" type="presParOf" srcId="{B0EB5AB7-EB7E-4BC1-A03C-77015FECA4F6}" destId="{B508AC4A-D3B3-46B8-9C69-13875A3E5DCF}" srcOrd="2" destOrd="0" presId="urn:microsoft.com/office/officeart/2009/3/layout/StepUpProcess#1"/>
    <dgm:cxn modelId="{B9B1E694-906D-4C09-8042-2615F8B2DDDA}" type="presParOf" srcId="{B508AC4A-D3B3-46B8-9C69-13875A3E5DCF}" destId="{06B09828-CA88-4B6F-90C6-4D5D8344ACAF}" srcOrd="0" destOrd="0" presId="urn:microsoft.com/office/officeart/2009/3/layout/StepUpProcess#1"/>
    <dgm:cxn modelId="{4B3B51AF-C214-488F-9CD9-A1BB42AFB5EC}" type="presParOf" srcId="{B508AC4A-D3B3-46B8-9C69-13875A3E5DCF}" destId="{8760B553-D89D-4386-BC80-97435E83DD6B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36C042-C471-4BDE-A8E0-C5B570D5B782}" type="doc">
      <dgm:prSet loTypeId="urn:microsoft.com/office/officeart/2005/8/layout/hList3" loCatId="list" qsTypeId="urn:microsoft.com/office/officeart/2005/8/quickstyle/simple1#4" qsCatId="simple" csTypeId="urn:microsoft.com/office/officeart/2005/8/colors/accent0_2#1" csCatId="mainScheme" phldr="1"/>
      <dgm:spPr/>
      <dgm:t>
        <a:bodyPr/>
        <a:lstStyle/>
        <a:p>
          <a:endParaRPr lang="en-US"/>
        </a:p>
      </dgm:t>
    </dgm:pt>
    <dgm:pt modelId="{EE9EDD18-F666-4652-B509-9CD29FCECA17}">
      <dgm:prSet phldrT="[Text]"/>
      <dgm:spPr>
        <a:solidFill>
          <a:srgbClr val="79373F"/>
        </a:solidFill>
      </dgm:spPr>
      <dgm:t>
        <a:bodyPr/>
        <a:lstStyle/>
        <a:p>
          <a:r>
            <a:rPr lang="en-US" dirty="0"/>
            <a:t>Why do we choose Zone 2 or 3?</a:t>
          </a:r>
        </a:p>
      </dgm:t>
    </dgm:pt>
    <dgm:pt modelId="{F8154135-E8F6-4061-ADC5-15935F1135D3}" type="parTrans" cxnId="{5902B52D-977C-4AB8-B13F-5C91595D4985}">
      <dgm:prSet/>
      <dgm:spPr/>
      <dgm:t>
        <a:bodyPr/>
        <a:lstStyle/>
        <a:p>
          <a:endParaRPr lang="en-US"/>
        </a:p>
      </dgm:t>
    </dgm:pt>
    <dgm:pt modelId="{E3DECDD9-233C-4BAA-8A95-77624C562A63}" type="sibTrans" cxnId="{5902B52D-977C-4AB8-B13F-5C91595D4985}">
      <dgm:prSet/>
      <dgm:spPr/>
      <dgm:t>
        <a:bodyPr/>
        <a:lstStyle/>
        <a:p>
          <a:endParaRPr lang="en-US"/>
        </a:p>
      </dgm:t>
    </dgm:pt>
    <dgm:pt modelId="{91CC3E86-A3D3-411F-BCA5-CDE15E30C194}">
      <dgm:prSet phldrT="[Text]"/>
      <dgm:spPr/>
      <dgm:t>
        <a:bodyPr/>
        <a:lstStyle/>
        <a:p>
          <a:r>
            <a:rPr lang="en-US" dirty="0"/>
            <a:t>Residential population =&gt; low turnover rate</a:t>
          </a:r>
        </a:p>
      </dgm:t>
    </dgm:pt>
    <dgm:pt modelId="{6AF4D479-F52D-4BE7-AC0D-6EAB4FB02DDD}" type="parTrans" cxnId="{2CAC9568-A4F0-4AEE-9596-DD7EBFD17094}">
      <dgm:prSet/>
      <dgm:spPr/>
      <dgm:t>
        <a:bodyPr/>
        <a:lstStyle/>
        <a:p>
          <a:endParaRPr lang="en-US"/>
        </a:p>
      </dgm:t>
    </dgm:pt>
    <dgm:pt modelId="{AEF6F99B-0306-48A8-BF12-00A348B23A7E}" type="sibTrans" cxnId="{2CAC9568-A4F0-4AEE-9596-DD7EBFD17094}">
      <dgm:prSet/>
      <dgm:spPr/>
      <dgm:t>
        <a:bodyPr/>
        <a:lstStyle/>
        <a:p>
          <a:endParaRPr lang="en-US"/>
        </a:p>
      </dgm:t>
    </dgm:pt>
    <dgm:pt modelId="{9DF406DE-B039-439E-A8DB-BE5C974D7788}">
      <dgm:prSet phldrT="[Text]"/>
      <dgm:spPr/>
      <dgm:t>
        <a:bodyPr/>
        <a:lstStyle/>
        <a:p>
          <a:r>
            <a:rPr lang="en-US" dirty="0"/>
            <a:t>Young population</a:t>
          </a:r>
        </a:p>
      </dgm:t>
    </dgm:pt>
    <dgm:pt modelId="{D827A66B-AF9B-4D59-A4DE-4413CC1E4475}" type="parTrans" cxnId="{15819641-ACA1-49EF-8EF3-AEB06C1DCDF5}">
      <dgm:prSet/>
      <dgm:spPr/>
      <dgm:t>
        <a:bodyPr/>
        <a:lstStyle/>
        <a:p>
          <a:endParaRPr lang="en-US"/>
        </a:p>
      </dgm:t>
    </dgm:pt>
    <dgm:pt modelId="{F4E94F6D-3C85-4C9E-A17A-BEAACF99CC4D}" type="sibTrans" cxnId="{15819641-ACA1-49EF-8EF3-AEB06C1DCDF5}">
      <dgm:prSet/>
      <dgm:spPr/>
      <dgm:t>
        <a:bodyPr/>
        <a:lstStyle/>
        <a:p>
          <a:endParaRPr lang="en-US"/>
        </a:p>
      </dgm:t>
    </dgm:pt>
    <dgm:pt modelId="{DD25B90E-9107-4208-9250-0029E018EC6E}">
      <dgm:prSet phldrT="[Text]"/>
      <dgm:spPr/>
      <dgm:t>
        <a:bodyPr/>
        <a:lstStyle/>
        <a:p>
          <a:r>
            <a:rPr lang="en-US" dirty="0"/>
            <a:t>Incentive policies for manufacturers</a:t>
          </a:r>
        </a:p>
      </dgm:t>
    </dgm:pt>
    <dgm:pt modelId="{10AABBA0-2CD1-47DC-A1D3-CF46FF9BEDDD}" type="parTrans" cxnId="{B8DAEA60-8091-4244-B15E-3606FF995740}">
      <dgm:prSet/>
      <dgm:spPr/>
      <dgm:t>
        <a:bodyPr/>
        <a:lstStyle/>
        <a:p>
          <a:endParaRPr lang="en-US"/>
        </a:p>
      </dgm:t>
    </dgm:pt>
    <dgm:pt modelId="{B2A7C863-AE74-47F2-B409-5532939DA356}" type="sibTrans" cxnId="{B8DAEA60-8091-4244-B15E-3606FF995740}">
      <dgm:prSet/>
      <dgm:spPr/>
      <dgm:t>
        <a:bodyPr/>
        <a:lstStyle/>
        <a:p>
          <a:endParaRPr lang="en-US"/>
        </a:p>
      </dgm:t>
    </dgm:pt>
    <dgm:pt modelId="{6CE78F8F-931F-40B7-83D4-0C0B75332D95}" type="pres">
      <dgm:prSet presAssocID="{A136C042-C471-4BDE-A8E0-C5B570D5B78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871F92-50FC-4F9F-BBF7-BFA49AC535D3}" type="pres">
      <dgm:prSet presAssocID="{EE9EDD18-F666-4652-B509-9CD29FCECA17}" presName="roof" presStyleLbl="dkBgShp" presStyleIdx="0" presStyleCnt="2"/>
      <dgm:spPr/>
      <dgm:t>
        <a:bodyPr/>
        <a:lstStyle/>
        <a:p>
          <a:endParaRPr lang="en-US"/>
        </a:p>
      </dgm:t>
    </dgm:pt>
    <dgm:pt modelId="{941A7C93-C62A-462A-B092-8926F143786F}" type="pres">
      <dgm:prSet presAssocID="{EE9EDD18-F666-4652-B509-9CD29FCECA17}" presName="pillars" presStyleCnt="0"/>
      <dgm:spPr/>
    </dgm:pt>
    <dgm:pt modelId="{79D88790-CA5A-48F4-ABD6-62A636E25D55}" type="pres">
      <dgm:prSet presAssocID="{EE9EDD18-F666-4652-B509-9CD29FCECA17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E4C0A-AD22-48BF-8D2D-532746AEF1A4}" type="pres">
      <dgm:prSet presAssocID="{9DF406DE-B039-439E-A8DB-BE5C974D778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8CD5B-CABB-4A0E-9835-FA5F3D8D3399}" type="pres">
      <dgm:prSet presAssocID="{DD25B90E-9107-4208-9250-0029E018EC6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2F92D-773F-42DD-B850-762ECFFCB21E}" type="pres">
      <dgm:prSet presAssocID="{EE9EDD18-F666-4652-B509-9CD29FCECA17}" presName="base" presStyleLbl="dkBgShp" presStyleIdx="1" presStyleCnt="2"/>
      <dgm:spPr>
        <a:solidFill>
          <a:srgbClr val="800000"/>
        </a:solidFill>
      </dgm:spPr>
      <dgm:t>
        <a:bodyPr/>
        <a:lstStyle/>
        <a:p>
          <a:endParaRPr lang="en-US"/>
        </a:p>
      </dgm:t>
    </dgm:pt>
  </dgm:ptLst>
  <dgm:cxnLst>
    <dgm:cxn modelId="{E150D0B7-A6A9-444B-88C0-CD6269000C72}" type="presOf" srcId="{9DF406DE-B039-439E-A8DB-BE5C974D7788}" destId="{4BEE4C0A-AD22-48BF-8D2D-532746AEF1A4}" srcOrd="0" destOrd="0" presId="urn:microsoft.com/office/officeart/2005/8/layout/hList3"/>
    <dgm:cxn modelId="{5902B52D-977C-4AB8-B13F-5C91595D4985}" srcId="{A136C042-C471-4BDE-A8E0-C5B570D5B782}" destId="{EE9EDD18-F666-4652-B509-9CD29FCECA17}" srcOrd="0" destOrd="0" parTransId="{F8154135-E8F6-4061-ADC5-15935F1135D3}" sibTransId="{E3DECDD9-233C-4BAA-8A95-77624C562A63}"/>
    <dgm:cxn modelId="{2CAC9568-A4F0-4AEE-9596-DD7EBFD17094}" srcId="{EE9EDD18-F666-4652-B509-9CD29FCECA17}" destId="{91CC3E86-A3D3-411F-BCA5-CDE15E30C194}" srcOrd="0" destOrd="0" parTransId="{6AF4D479-F52D-4BE7-AC0D-6EAB4FB02DDD}" sibTransId="{AEF6F99B-0306-48A8-BF12-00A348B23A7E}"/>
    <dgm:cxn modelId="{B8DAEA60-8091-4244-B15E-3606FF995740}" srcId="{EE9EDD18-F666-4652-B509-9CD29FCECA17}" destId="{DD25B90E-9107-4208-9250-0029E018EC6E}" srcOrd="2" destOrd="0" parTransId="{10AABBA0-2CD1-47DC-A1D3-CF46FF9BEDDD}" sibTransId="{B2A7C863-AE74-47F2-B409-5532939DA356}"/>
    <dgm:cxn modelId="{15819641-ACA1-49EF-8EF3-AEB06C1DCDF5}" srcId="{EE9EDD18-F666-4652-B509-9CD29FCECA17}" destId="{9DF406DE-B039-439E-A8DB-BE5C974D7788}" srcOrd="1" destOrd="0" parTransId="{D827A66B-AF9B-4D59-A4DE-4413CC1E4475}" sibTransId="{F4E94F6D-3C85-4C9E-A17A-BEAACF99CC4D}"/>
    <dgm:cxn modelId="{278CA470-4089-443E-91D0-43026F0C7E5B}" type="presOf" srcId="{A136C042-C471-4BDE-A8E0-C5B570D5B782}" destId="{6CE78F8F-931F-40B7-83D4-0C0B75332D95}" srcOrd="0" destOrd="0" presId="urn:microsoft.com/office/officeart/2005/8/layout/hList3"/>
    <dgm:cxn modelId="{7469398E-5127-4687-8D5B-BEF468BE4F95}" type="presOf" srcId="{EE9EDD18-F666-4652-B509-9CD29FCECA17}" destId="{D6871F92-50FC-4F9F-BBF7-BFA49AC535D3}" srcOrd="0" destOrd="0" presId="urn:microsoft.com/office/officeart/2005/8/layout/hList3"/>
    <dgm:cxn modelId="{AB23A4D9-644B-4791-AB3C-E9C4D7187B62}" type="presOf" srcId="{91CC3E86-A3D3-411F-BCA5-CDE15E30C194}" destId="{79D88790-CA5A-48F4-ABD6-62A636E25D55}" srcOrd="0" destOrd="0" presId="urn:microsoft.com/office/officeart/2005/8/layout/hList3"/>
    <dgm:cxn modelId="{3E01469A-5867-4791-9EA7-94CFFD22FCAF}" type="presOf" srcId="{DD25B90E-9107-4208-9250-0029E018EC6E}" destId="{4BF8CD5B-CABB-4A0E-9835-FA5F3D8D3399}" srcOrd="0" destOrd="0" presId="urn:microsoft.com/office/officeart/2005/8/layout/hList3"/>
    <dgm:cxn modelId="{5FFCEBA0-EA2A-4BD6-94A5-0E31D58097F5}" type="presParOf" srcId="{6CE78F8F-931F-40B7-83D4-0C0B75332D95}" destId="{D6871F92-50FC-4F9F-BBF7-BFA49AC535D3}" srcOrd="0" destOrd="0" presId="urn:microsoft.com/office/officeart/2005/8/layout/hList3"/>
    <dgm:cxn modelId="{56AB91E9-8B7E-4746-BA59-4ADF21AB7F5B}" type="presParOf" srcId="{6CE78F8F-931F-40B7-83D4-0C0B75332D95}" destId="{941A7C93-C62A-462A-B092-8926F143786F}" srcOrd="1" destOrd="0" presId="urn:microsoft.com/office/officeart/2005/8/layout/hList3"/>
    <dgm:cxn modelId="{502CBD52-05DB-4494-9FB4-18A79889A45B}" type="presParOf" srcId="{941A7C93-C62A-462A-B092-8926F143786F}" destId="{79D88790-CA5A-48F4-ABD6-62A636E25D55}" srcOrd="0" destOrd="0" presId="urn:microsoft.com/office/officeart/2005/8/layout/hList3"/>
    <dgm:cxn modelId="{57DD361E-78A3-4388-A249-7B9E8BA183C1}" type="presParOf" srcId="{941A7C93-C62A-462A-B092-8926F143786F}" destId="{4BEE4C0A-AD22-48BF-8D2D-532746AEF1A4}" srcOrd="1" destOrd="0" presId="urn:microsoft.com/office/officeart/2005/8/layout/hList3"/>
    <dgm:cxn modelId="{428464FF-6C4B-417D-9FF4-2E06287428AF}" type="presParOf" srcId="{941A7C93-C62A-462A-B092-8926F143786F}" destId="{4BF8CD5B-CABB-4A0E-9835-FA5F3D8D3399}" srcOrd="2" destOrd="0" presId="urn:microsoft.com/office/officeart/2005/8/layout/hList3"/>
    <dgm:cxn modelId="{3B84EB37-891F-48BC-A8D0-B883F31C5A2F}" type="presParOf" srcId="{6CE78F8F-931F-40B7-83D4-0C0B75332D95}" destId="{1772F92D-773F-42DD-B850-762ECFFCB21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219E7-1E9F-44CB-9E19-109DFF1E7E21}">
      <dsp:nvSpPr>
        <dsp:cNvPr id="0" name=""/>
        <dsp:cNvSpPr/>
      </dsp:nvSpPr>
      <dsp:spPr>
        <a:xfrm>
          <a:off x="0" y="1059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E1B589-06F3-47BB-A2E6-9373C2EF43D7}">
      <dsp:nvSpPr>
        <dsp:cNvPr id="0" name=""/>
        <dsp:cNvSpPr/>
      </dsp:nvSpPr>
      <dsp:spPr>
        <a:xfrm>
          <a:off x="0" y="1059"/>
          <a:ext cx="5317628" cy="776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Year </a:t>
          </a:r>
          <a:r>
            <a:rPr lang="en-US" sz="1600" kern="1200" dirty="0"/>
            <a:t>of Foundation: </a:t>
          </a:r>
          <a:r>
            <a:rPr lang="en-US" sz="1600" b="1" kern="1200" dirty="0"/>
            <a:t>2001</a:t>
          </a:r>
          <a:endParaRPr lang="en-US" sz="1600" kern="1200" dirty="0"/>
        </a:p>
      </dsp:txBody>
      <dsp:txXfrm>
        <a:off x="0" y="1059"/>
        <a:ext cx="5317628" cy="776882"/>
      </dsp:txXfrm>
    </dsp:sp>
    <dsp:sp modelId="{4B8C75A3-B38C-4700-A188-BFD1281D47C2}">
      <dsp:nvSpPr>
        <dsp:cNvPr id="0" name=""/>
        <dsp:cNvSpPr/>
      </dsp:nvSpPr>
      <dsp:spPr>
        <a:xfrm>
          <a:off x="0" y="446585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B23A1F-D326-4DD6-80AA-0F2973CEB9C3}">
      <dsp:nvSpPr>
        <dsp:cNvPr id="0" name=""/>
        <dsp:cNvSpPr/>
      </dsp:nvSpPr>
      <dsp:spPr>
        <a:xfrm>
          <a:off x="0" y="777942"/>
          <a:ext cx="5312435" cy="2292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Location: </a:t>
          </a:r>
          <a:endParaRPr lang="en-U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u="sng" kern="1200" dirty="0" smtClean="0"/>
            <a:t>Factory 1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2977/11 </a:t>
          </a:r>
          <a:r>
            <a:rPr lang="en-US" sz="1600" b="1" kern="1200" dirty="0"/>
            <a:t>National Road 1A, Group 5, Tan Thoi </a:t>
          </a:r>
          <a:r>
            <a:rPr lang="en-US" sz="1600" b="1" kern="1200" dirty="0" err="1"/>
            <a:t>Nhat</a:t>
          </a:r>
          <a:r>
            <a:rPr lang="en-US" sz="1600" b="1" kern="1200" dirty="0"/>
            <a:t> Ward, District 12, Ho Chi Minh City, </a:t>
          </a:r>
          <a:r>
            <a:rPr lang="en-US" sz="1600" b="1" kern="1200" dirty="0" smtClean="0"/>
            <a:t>Vietnam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u="sng" kern="1200" dirty="0" smtClean="0"/>
            <a:t>Factory 2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err="1" smtClean="0"/>
            <a:t>Bau</a:t>
          </a:r>
          <a:r>
            <a:rPr lang="en-US" sz="1600" b="1" i="0" kern="1200" dirty="0" smtClean="0"/>
            <a:t> Tre 2 ,  Tan An Hoi  ward , Cu Chi </a:t>
          </a:r>
          <a:r>
            <a:rPr lang="en-US" sz="1600" b="1" i="0" kern="1200" dirty="0" err="1" smtClean="0"/>
            <a:t>Dist</a:t>
          </a:r>
          <a:r>
            <a:rPr lang="en-US" sz="1600" b="1" i="0" kern="1200" dirty="0" smtClean="0"/>
            <a:t> </a:t>
          </a:r>
          <a:r>
            <a:rPr lang="en-US" sz="1600" b="0" i="0" kern="1200" dirty="0" smtClean="0"/>
            <a:t>, </a:t>
          </a:r>
          <a:r>
            <a:rPr lang="en-US" sz="1600" b="1" kern="1200" dirty="0" smtClean="0"/>
            <a:t>Chi Minh City, Vietnam</a:t>
          </a:r>
          <a:r>
            <a:rPr lang="en-US" sz="1600" b="0" i="0" kern="1200" dirty="0" smtClean="0"/>
            <a:t/>
          </a:r>
          <a:br>
            <a:rPr lang="en-US" sz="1600" b="0" i="0" kern="1200" dirty="0" smtClean="0"/>
          </a:br>
          <a:endParaRPr lang="en-US" sz="1600" kern="1200" dirty="0"/>
        </a:p>
      </dsp:txBody>
      <dsp:txXfrm>
        <a:off x="0" y="777942"/>
        <a:ext cx="5312435" cy="2292650"/>
      </dsp:txXfrm>
    </dsp:sp>
    <dsp:sp modelId="{A8D365C6-A035-453B-896C-93E1994F5C60}">
      <dsp:nvSpPr>
        <dsp:cNvPr id="0" name=""/>
        <dsp:cNvSpPr/>
      </dsp:nvSpPr>
      <dsp:spPr>
        <a:xfrm>
          <a:off x="0" y="3070593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9E027D-34DB-4810-94FA-D0E8EB992396}">
      <dsp:nvSpPr>
        <dsp:cNvPr id="0" name=""/>
        <dsp:cNvSpPr/>
      </dsp:nvSpPr>
      <dsp:spPr>
        <a:xfrm>
          <a:off x="0" y="3070593"/>
          <a:ext cx="5317628" cy="776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Number </a:t>
          </a:r>
          <a:r>
            <a:rPr lang="en-US" sz="1600" kern="1200" dirty="0"/>
            <a:t>of employees:</a:t>
          </a:r>
          <a:r>
            <a:rPr lang="en-US" sz="1600" b="1" kern="1200" dirty="0"/>
            <a:t> </a:t>
          </a:r>
          <a:endParaRPr lang="en-US" sz="1600" b="1" kern="1200" dirty="0" smtClean="0"/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600 people</a:t>
          </a:r>
          <a:endParaRPr lang="en-US" sz="1600" kern="1200" dirty="0"/>
        </a:p>
      </dsp:txBody>
      <dsp:txXfrm>
        <a:off x="0" y="3070593"/>
        <a:ext cx="5317628" cy="776882"/>
      </dsp:txXfrm>
    </dsp:sp>
    <dsp:sp modelId="{2F3AE0F3-3174-4ECC-A825-A6D851B3F7BE}">
      <dsp:nvSpPr>
        <dsp:cNvPr id="0" name=""/>
        <dsp:cNvSpPr/>
      </dsp:nvSpPr>
      <dsp:spPr>
        <a:xfrm>
          <a:off x="0" y="3847475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BDC250-30CB-4D9E-990B-186957A17978}">
      <dsp:nvSpPr>
        <dsp:cNvPr id="0" name=""/>
        <dsp:cNvSpPr/>
      </dsp:nvSpPr>
      <dsp:spPr>
        <a:xfrm>
          <a:off x="0" y="3847475"/>
          <a:ext cx="5312435" cy="109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Total sewing </a:t>
          </a:r>
          <a:r>
            <a:rPr lang="en-US" sz="1600" b="0" kern="1200" dirty="0"/>
            <a:t>lines</a:t>
          </a:r>
          <a:r>
            <a:rPr lang="en-US" sz="1600" b="0" kern="1200" dirty="0" smtClean="0"/>
            <a:t>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Factory 1 :  10 lines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Factory 2 :   4 lines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/>
        </a:p>
      </dsp:txBody>
      <dsp:txXfrm>
        <a:off x="0" y="3847475"/>
        <a:ext cx="5312435" cy="1098302"/>
      </dsp:txXfrm>
    </dsp:sp>
    <dsp:sp modelId="{B22024F8-40C0-4E90-8F20-E76D7CBE1CFC}">
      <dsp:nvSpPr>
        <dsp:cNvPr id="0" name=""/>
        <dsp:cNvSpPr/>
      </dsp:nvSpPr>
      <dsp:spPr>
        <a:xfrm>
          <a:off x="0" y="4945778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2507FD-5C39-4EBF-A720-FAB346570C1A}">
      <dsp:nvSpPr>
        <dsp:cNvPr id="0" name=""/>
        <dsp:cNvSpPr/>
      </dsp:nvSpPr>
      <dsp:spPr>
        <a:xfrm>
          <a:off x="0" y="4945778"/>
          <a:ext cx="5312435" cy="119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Key production: </a:t>
          </a:r>
          <a:endParaRPr lang="en-U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  <a:r>
            <a:rPr lang="en-US" sz="1600" b="1" kern="1200" dirty="0" smtClean="0"/>
            <a:t>All kind of knits such as : T shirt </a:t>
          </a:r>
          <a:r>
            <a:rPr lang="en-US" sz="1600" kern="1200" dirty="0" smtClean="0"/>
            <a:t>, </a:t>
          </a:r>
          <a:r>
            <a:rPr lang="en-US" sz="1600" b="1" kern="1200" dirty="0" smtClean="0"/>
            <a:t>Hoodies</a:t>
          </a:r>
          <a:r>
            <a:rPr lang="en-US" sz="1600" kern="1200" dirty="0" smtClean="0"/>
            <a:t>, </a:t>
          </a:r>
          <a:r>
            <a:rPr lang="en-US" sz="1600" b="1" kern="1200" dirty="0" smtClean="0"/>
            <a:t>Leggings, Active wears…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And light fashion such as : </a:t>
          </a:r>
          <a:r>
            <a:rPr lang="en-US" sz="1600" kern="1200" dirty="0" smtClean="0"/>
            <a:t> </a:t>
          </a:r>
          <a:r>
            <a:rPr lang="en-US" sz="1600" b="1" kern="1200" dirty="0" smtClean="0"/>
            <a:t>Dresses</a:t>
          </a:r>
          <a:r>
            <a:rPr lang="en-US" sz="1600" b="1" kern="1200" dirty="0"/>
            <a:t>, Skirts, Blouses, </a:t>
          </a:r>
          <a:endParaRPr lang="en-US" sz="1600" kern="1200" dirty="0"/>
        </a:p>
      </dsp:txBody>
      <dsp:txXfrm>
        <a:off x="0" y="4945778"/>
        <a:ext cx="5312435" cy="1193050"/>
      </dsp:txXfrm>
    </dsp:sp>
    <dsp:sp modelId="{B5700F09-A238-47F8-9C66-1D821562EAF9}">
      <dsp:nvSpPr>
        <dsp:cNvPr id="0" name=""/>
        <dsp:cNvSpPr/>
      </dsp:nvSpPr>
      <dsp:spPr>
        <a:xfrm>
          <a:off x="0" y="6138828"/>
          <a:ext cx="53176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E6B24-C84A-44CF-94B1-3A9FBAFCD93A}">
      <dsp:nvSpPr>
        <dsp:cNvPr id="0" name=""/>
        <dsp:cNvSpPr/>
      </dsp:nvSpPr>
      <dsp:spPr>
        <a:xfrm>
          <a:off x="0" y="6138828"/>
          <a:ext cx="5317628" cy="55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Capacity: </a:t>
          </a:r>
          <a:r>
            <a:rPr lang="en-US" sz="1600" b="1" kern="1200" dirty="0" smtClean="0"/>
            <a:t>600,000pcs</a:t>
          </a:r>
          <a:r>
            <a:rPr lang="en-US" sz="1600" b="1" kern="1200" dirty="0"/>
            <a:t>/ month </a:t>
          </a:r>
          <a:endParaRPr lang="en-US" sz="1600" kern="1200" dirty="0"/>
        </a:p>
      </dsp:txBody>
      <dsp:txXfrm>
        <a:off x="0" y="6138828"/>
        <a:ext cx="5317628" cy="559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E7D11-448A-454B-8F29-ACAE10DF4D3F}">
      <dsp:nvSpPr>
        <dsp:cNvPr id="0" name=""/>
        <dsp:cNvSpPr/>
      </dsp:nvSpPr>
      <dsp:spPr>
        <a:xfrm>
          <a:off x="1971245" y="198124"/>
          <a:ext cx="3932015" cy="136553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66EFD-A5E1-49FC-88E3-746A69DC9065}">
      <dsp:nvSpPr>
        <dsp:cNvPr id="0" name=""/>
        <dsp:cNvSpPr/>
      </dsp:nvSpPr>
      <dsp:spPr>
        <a:xfrm>
          <a:off x="3562340" y="3541862"/>
          <a:ext cx="762018" cy="487691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461B7-D7AE-4919-9B07-247BE0C58EB4}">
      <dsp:nvSpPr>
        <dsp:cNvPr id="0" name=""/>
        <dsp:cNvSpPr/>
      </dsp:nvSpPr>
      <dsp:spPr>
        <a:xfrm>
          <a:off x="2114505" y="3932015"/>
          <a:ext cx="3657689" cy="914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Reduce cost pressure for customer</a:t>
          </a:r>
        </a:p>
      </dsp:txBody>
      <dsp:txXfrm>
        <a:off x="2114505" y="3932015"/>
        <a:ext cx="3657689" cy="914422"/>
      </dsp:txXfrm>
    </dsp:sp>
    <dsp:sp modelId="{AF2256A6-CE20-4A64-A069-375364473BCE}">
      <dsp:nvSpPr>
        <dsp:cNvPr id="0" name=""/>
        <dsp:cNvSpPr/>
      </dsp:nvSpPr>
      <dsp:spPr>
        <a:xfrm>
          <a:off x="3400792" y="1669125"/>
          <a:ext cx="1371633" cy="13716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Build new factory in Zone 2 or 3</a:t>
          </a:r>
        </a:p>
      </dsp:txBody>
      <dsp:txXfrm>
        <a:off x="3601663" y="1869996"/>
        <a:ext cx="969891" cy="969891"/>
      </dsp:txXfrm>
    </dsp:sp>
    <dsp:sp modelId="{6ECEFD76-F8CE-44F4-A35E-BC3AE4FFD0AD}">
      <dsp:nvSpPr>
        <dsp:cNvPr id="0" name=""/>
        <dsp:cNvSpPr/>
      </dsp:nvSpPr>
      <dsp:spPr>
        <a:xfrm>
          <a:off x="2419312" y="640095"/>
          <a:ext cx="1371633" cy="13716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Improve the current productivity</a:t>
          </a:r>
        </a:p>
      </dsp:txBody>
      <dsp:txXfrm>
        <a:off x="2620183" y="840966"/>
        <a:ext cx="969891" cy="969891"/>
      </dsp:txXfrm>
    </dsp:sp>
    <dsp:sp modelId="{EB6B2AAC-5453-4C35-AFC8-74064DD1DBC1}">
      <dsp:nvSpPr>
        <dsp:cNvPr id="0" name=""/>
        <dsp:cNvSpPr/>
      </dsp:nvSpPr>
      <dsp:spPr>
        <a:xfrm>
          <a:off x="3821427" y="308465"/>
          <a:ext cx="1371633" cy="13716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Expand more key activities</a:t>
          </a:r>
        </a:p>
      </dsp:txBody>
      <dsp:txXfrm>
        <a:off x="4022298" y="509336"/>
        <a:ext cx="969891" cy="969891"/>
      </dsp:txXfrm>
    </dsp:sp>
    <dsp:sp modelId="{E6591E71-9413-4239-A2EE-CBEAF9E482BE}">
      <dsp:nvSpPr>
        <dsp:cNvPr id="0" name=""/>
        <dsp:cNvSpPr/>
      </dsp:nvSpPr>
      <dsp:spPr>
        <a:xfrm>
          <a:off x="1809697" y="30480"/>
          <a:ext cx="4267304" cy="34138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4BB19-BBD9-44E0-B420-4E0A9B7FD9F7}">
      <dsp:nvSpPr>
        <dsp:cNvPr id="0" name=""/>
        <dsp:cNvSpPr/>
      </dsp:nvSpPr>
      <dsp:spPr>
        <a:xfrm>
          <a:off x="-5252934" y="-810651"/>
          <a:ext cx="6302994" cy="6302994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0099E-9C2F-4976-B90A-34984E2D7DF8}">
      <dsp:nvSpPr>
        <dsp:cNvPr id="0" name=""/>
        <dsp:cNvSpPr/>
      </dsp:nvSpPr>
      <dsp:spPr>
        <a:xfrm>
          <a:off x="860612" y="668826"/>
          <a:ext cx="5199609" cy="13374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161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Invest more auto equipment</a:t>
          </a:r>
        </a:p>
      </dsp:txBody>
      <dsp:txXfrm>
        <a:off x="860612" y="668826"/>
        <a:ext cx="5199609" cy="1337465"/>
      </dsp:txXfrm>
    </dsp:sp>
    <dsp:sp modelId="{B89690FD-4832-40B3-BA81-5D68715246EB}">
      <dsp:nvSpPr>
        <dsp:cNvPr id="0" name=""/>
        <dsp:cNvSpPr/>
      </dsp:nvSpPr>
      <dsp:spPr>
        <a:xfrm>
          <a:off x="24695" y="501643"/>
          <a:ext cx="1671832" cy="1671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4B26E-859C-4B94-978C-B61B77705D3F}">
      <dsp:nvSpPr>
        <dsp:cNvPr id="0" name=""/>
        <dsp:cNvSpPr/>
      </dsp:nvSpPr>
      <dsp:spPr>
        <a:xfrm>
          <a:off x="860612" y="2675399"/>
          <a:ext cx="5199609" cy="133746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161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Train workers </a:t>
          </a:r>
        </a:p>
      </dsp:txBody>
      <dsp:txXfrm>
        <a:off x="860612" y="2675399"/>
        <a:ext cx="5199609" cy="1337465"/>
      </dsp:txXfrm>
    </dsp:sp>
    <dsp:sp modelId="{BEF47AE6-7054-4E5C-A14E-53FEB1869B96}">
      <dsp:nvSpPr>
        <dsp:cNvPr id="0" name=""/>
        <dsp:cNvSpPr/>
      </dsp:nvSpPr>
      <dsp:spPr>
        <a:xfrm>
          <a:off x="24695" y="2508216"/>
          <a:ext cx="1671832" cy="16718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6DF6C-1423-4A3A-BC81-9AD943388704}">
      <dsp:nvSpPr>
        <dsp:cNvPr id="0" name=""/>
        <dsp:cNvSpPr/>
      </dsp:nvSpPr>
      <dsp:spPr>
        <a:xfrm rot="5400000">
          <a:off x="75301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3BEA7-5FC2-48CA-9CA9-B3B115C59B30}">
      <dsp:nvSpPr>
        <dsp:cNvPr id="0" name=""/>
        <dsp:cNvSpPr/>
      </dsp:nvSpPr>
      <dsp:spPr>
        <a:xfrm>
          <a:off x="37829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Current activities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Production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Purchasing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Quality control</a:t>
          </a:r>
        </a:p>
      </dsp:txBody>
      <dsp:txXfrm>
        <a:off x="378291" y="1393845"/>
        <a:ext cx="3372301" cy="2956020"/>
      </dsp:txXfrm>
    </dsp:sp>
    <dsp:sp modelId="{2CED53EA-D018-4BF9-B6C3-31544CE702D4}">
      <dsp:nvSpPr>
        <dsp:cNvPr id="0" name=""/>
        <dsp:cNvSpPr/>
      </dsp:nvSpPr>
      <dsp:spPr>
        <a:xfrm>
          <a:off x="311431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09828-CA88-4B6F-90C6-4D5D8344ACAF}">
      <dsp:nvSpPr>
        <dsp:cNvPr id="0" name=""/>
        <dsp:cNvSpPr/>
      </dsp:nvSpPr>
      <dsp:spPr>
        <a:xfrm rot="5400000">
          <a:off x="488136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0B553-D89D-4386-BC80-97435E83DD6B}">
      <dsp:nvSpPr>
        <dsp:cNvPr id="0" name=""/>
        <dsp:cNvSpPr/>
      </dsp:nvSpPr>
      <dsp:spPr>
        <a:xfrm>
          <a:off x="450664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Expand activities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Development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Sourcing materials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Logistic</a:t>
          </a:r>
        </a:p>
      </dsp:txBody>
      <dsp:txXfrm>
        <a:off x="4506647" y="372279"/>
        <a:ext cx="3372301" cy="2956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71F92-50FC-4F9F-BBF7-BFA49AC535D3}">
      <dsp:nvSpPr>
        <dsp:cNvPr id="0" name=""/>
        <dsp:cNvSpPr/>
      </dsp:nvSpPr>
      <dsp:spPr>
        <a:xfrm>
          <a:off x="0" y="0"/>
          <a:ext cx="8562109" cy="1396749"/>
        </a:xfrm>
        <a:prstGeom prst="rect">
          <a:avLst/>
        </a:prstGeom>
        <a:solidFill>
          <a:srgbClr val="7937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/>
            <a:t>Why do we choose Zone 2 or 3?</a:t>
          </a:r>
        </a:p>
      </dsp:txBody>
      <dsp:txXfrm>
        <a:off x="0" y="0"/>
        <a:ext cx="8562109" cy="1396749"/>
      </dsp:txXfrm>
    </dsp:sp>
    <dsp:sp modelId="{79D88790-CA5A-48F4-ABD6-62A636E25D55}">
      <dsp:nvSpPr>
        <dsp:cNvPr id="0" name=""/>
        <dsp:cNvSpPr/>
      </dsp:nvSpPr>
      <dsp:spPr>
        <a:xfrm>
          <a:off x="4180" y="1396749"/>
          <a:ext cx="2851249" cy="293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Residential population =&gt; low turnover rate</a:t>
          </a:r>
        </a:p>
      </dsp:txBody>
      <dsp:txXfrm>
        <a:off x="4180" y="1396749"/>
        <a:ext cx="2851249" cy="2933172"/>
      </dsp:txXfrm>
    </dsp:sp>
    <dsp:sp modelId="{4BEE4C0A-AD22-48BF-8D2D-532746AEF1A4}">
      <dsp:nvSpPr>
        <dsp:cNvPr id="0" name=""/>
        <dsp:cNvSpPr/>
      </dsp:nvSpPr>
      <dsp:spPr>
        <a:xfrm>
          <a:off x="2855429" y="1396749"/>
          <a:ext cx="2851249" cy="293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Young population</a:t>
          </a:r>
        </a:p>
      </dsp:txBody>
      <dsp:txXfrm>
        <a:off x="2855429" y="1396749"/>
        <a:ext cx="2851249" cy="2933172"/>
      </dsp:txXfrm>
    </dsp:sp>
    <dsp:sp modelId="{4BF8CD5B-CABB-4A0E-9835-FA5F3D8D3399}">
      <dsp:nvSpPr>
        <dsp:cNvPr id="0" name=""/>
        <dsp:cNvSpPr/>
      </dsp:nvSpPr>
      <dsp:spPr>
        <a:xfrm>
          <a:off x="5706679" y="1396749"/>
          <a:ext cx="2851249" cy="293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Incentive policies for manufacturers</a:t>
          </a:r>
        </a:p>
      </dsp:txBody>
      <dsp:txXfrm>
        <a:off x="5706679" y="1396749"/>
        <a:ext cx="2851249" cy="2933172"/>
      </dsp:txXfrm>
    </dsp:sp>
    <dsp:sp modelId="{1772F92D-773F-42DD-B850-762ECFFCB21E}">
      <dsp:nvSpPr>
        <dsp:cNvPr id="0" name=""/>
        <dsp:cNvSpPr/>
      </dsp:nvSpPr>
      <dsp:spPr>
        <a:xfrm>
          <a:off x="0" y="4329921"/>
          <a:ext cx="8562109" cy="325908"/>
        </a:xfrm>
        <a:prstGeom prst="rect">
          <a:avLst/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7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2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3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1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2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8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308DC-A4A7-4D17-8B2A-7C51EC1B1A3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721A-F811-4615-B02D-9348A36D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207771"/>
            <a:ext cx="9077325" cy="61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1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890"/>
            <a:ext cx="9144000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3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31564" cy="1377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4" y="1487986"/>
            <a:ext cx="1682642" cy="174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297" y="1576386"/>
            <a:ext cx="1329043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476" y="1609917"/>
            <a:ext cx="1566808" cy="1627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420" y="1533710"/>
            <a:ext cx="1219306" cy="165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53" y="3882300"/>
            <a:ext cx="1877731" cy="2603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01" y="3955459"/>
            <a:ext cx="1828959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2171" y="3809253"/>
            <a:ext cx="2010665" cy="2676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171" y="3902336"/>
            <a:ext cx="176799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8758"/>
            <a:ext cx="9143999" cy="63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2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89" y="195262"/>
            <a:ext cx="8696325" cy="62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060" y="6139633"/>
            <a:ext cx="3895311" cy="6371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Products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90487"/>
            <a:ext cx="8667750" cy="66770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" y="0"/>
            <a:ext cx="9131335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7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563418"/>
            <a:ext cx="9134475" cy="56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Products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14300"/>
            <a:ext cx="8781617" cy="6652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002" y="77002"/>
            <a:ext cx="9120997" cy="67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70"/>
            <a:ext cx="9079345" cy="63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6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38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0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8" y="123475"/>
            <a:ext cx="4544291" cy="75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0329"/>
            <a:ext cx="91440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29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37"/>
            <a:ext cx="6913463" cy="1347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2618"/>
            <a:ext cx="9144000" cy="483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18"/>
            <a:ext cx="9144000" cy="598978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"/>
            <a:ext cx="5126182" cy="868218"/>
          </a:xfrm>
        </p:spPr>
        <p:txBody>
          <a:bodyPr>
            <a:normAutofit/>
          </a:bodyPr>
          <a:lstStyle/>
          <a:p>
            <a:pPr algn="l"/>
            <a:r>
              <a:rPr lang="vi-VN" b="1" dirty="0" smtClean="0">
                <a:solidFill>
                  <a:srgbClr val="79373F"/>
                </a:solidFill>
              </a:rPr>
              <a:t>Sewing lines </a:t>
            </a:r>
            <a:endParaRPr lang="en-US" b="1" dirty="0">
              <a:solidFill>
                <a:srgbClr val="79373F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21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" y="231006"/>
            <a:ext cx="9009247" cy="62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2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18" y="3492"/>
            <a:ext cx="3500582" cy="2407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6" y="280410"/>
            <a:ext cx="4729018" cy="12158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6203" y="1825625"/>
            <a:ext cx="77315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501"/>
            <a:ext cx="9144000" cy="5507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01000" cy="13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57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STRATEGY</a:t>
            </a:r>
          </a:p>
        </p:txBody>
      </p:sp>
      <p:graphicFrame>
        <p:nvGraphicFramePr>
          <p:cNvPr id="26" name="Content Placeholder 7"/>
          <p:cNvGraphicFramePr>
            <a:graphicFrameLocks noGrp="1"/>
          </p:cNvGraphicFramePr>
          <p:nvPr>
            <p:ph idx="1"/>
          </p:nvPr>
        </p:nvGraphicFramePr>
        <p:xfrm>
          <a:off x="628650" y="421178"/>
          <a:ext cx="7886700" cy="4876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Freeform: Shap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STRATEGY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394065" y="454430"/>
          <a:ext cx="6084917" cy="468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Freeform: Shap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14366" y="2199346"/>
            <a:ext cx="1371633" cy="1371633"/>
            <a:chOff x="2419312" y="640095"/>
            <a:chExt cx="1371633" cy="1371633"/>
          </a:xfrm>
        </p:grpSpPr>
        <p:sp>
          <p:nvSpPr>
            <p:cNvPr id="7" name="Oval 6"/>
            <p:cNvSpPr/>
            <p:nvPr/>
          </p:nvSpPr>
          <p:spPr>
            <a:xfrm>
              <a:off x="2419312" y="640095"/>
              <a:ext cx="1371633" cy="13716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2620183" y="840966"/>
              <a:ext cx="969891" cy="969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Improve the current productivity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34975" y="49123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Freeform: Shap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250042" y="5527743"/>
            <a:ext cx="1371633" cy="1371633"/>
            <a:chOff x="2419312" y="640095"/>
            <a:chExt cx="1371633" cy="1371633"/>
          </a:xfrm>
        </p:grpSpPr>
        <p:sp>
          <p:nvSpPr>
            <p:cNvPr id="7" name="Oval 6"/>
            <p:cNvSpPr/>
            <p:nvPr/>
          </p:nvSpPr>
          <p:spPr>
            <a:xfrm>
              <a:off x="2419312" y="640095"/>
              <a:ext cx="1371633" cy="13716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2620183" y="840966"/>
              <a:ext cx="969891" cy="969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Expend more key activities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582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Profile</a:t>
            </a:r>
          </a:p>
        </p:txBody>
      </p:sp>
      <p:graphicFrame>
        <p:nvGraphicFramePr>
          <p:cNvPr id="37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235703"/>
              </p:ext>
            </p:extLst>
          </p:nvPr>
        </p:nvGraphicFramePr>
        <p:xfrm>
          <a:off x="3758995" y="1"/>
          <a:ext cx="5317628" cy="669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99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643789"/>
              </p:ext>
            </p:extLst>
          </p:nvPr>
        </p:nvGraphicFramePr>
        <p:xfrm>
          <a:off x="277091" y="480292"/>
          <a:ext cx="8562109" cy="465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Freeform: Shap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372316" y="5427137"/>
            <a:ext cx="1371633" cy="1371633"/>
            <a:chOff x="2419312" y="640095"/>
            <a:chExt cx="1371633" cy="1371633"/>
          </a:xfrm>
        </p:grpSpPr>
        <p:sp>
          <p:nvSpPr>
            <p:cNvPr id="7" name="Oval 6"/>
            <p:cNvSpPr/>
            <p:nvPr/>
          </p:nvSpPr>
          <p:spPr>
            <a:xfrm>
              <a:off x="2419312" y="640095"/>
              <a:ext cx="1371633" cy="13716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2620183" y="840966"/>
              <a:ext cx="969891" cy="969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Build new factory in Zone 2 or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039" y="567891"/>
            <a:ext cx="6121666" cy="808522"/>
          </a:xfrm>
        </p:spPr>
        <p:txBody>
          <a:bodyPr>
            <a:noAutofit/>
          </a:bodyPr>
          <a:lstStyle/>
          <a:p>
            <a:pPr algn="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</a:rPr>
              <a:t>Thao Minh factory 3 </a:t>
            </a:r>
            <a:br>
              <a:rPr lang="en-US" sz="48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5427"/>
            <a:ext cx="8149590" cy="3272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Address : Chau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Thanh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– Ben Tre province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Factory land : 20,000 square meters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Total factory size: 20 lines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Workers estimated : 1000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Stage 1 : 10 lines start to work from Oct 2020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Stage 2 : 10 lines start to work from March - April 2021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06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0" t="-2954" r="70114" b="2954"/>
          <a:stretch>
            <a:fillRect/>
          </a:stretch>
        </p:blipFill>
        <p:spPr>
          <a:xfrm>
            <a:off x="2644069" y="675647"/>
            <a:ext cx="3855861" cy="3997637"/>
          </a:xfrm>
          <a:prstGeom prst="rect">
            <a:avLst/>
          </a:prstGeom>
        </p:spPr>
      </p:pic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29564"/>
            <a:ext cx="9144000" cy="1228436"/>
          </a:xfrm>
          <a:solidFill>
            <a:srgbClr val="79373F"/>
          </a:solidFill>
        </p:spPr>
        <p:txBody>
          <a:bodyPr/>
          <a:lstStyle/>
          <a:p>
            <a:pPr algn="ctr"/>
            <a:r>
              <a:rPr lang="vi-VN" b="1" dirty="0" smtClean="0">
                <a:solidFill>
                  <a:schemeClr val="bg1"/>
                </a:solidFill>
              </a:rPr>
              <a:t>THANK YOU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272"/>
            <a:ext cx="9144000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2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019"/>
            <a:ext cx="9144000" cy="1085274"/>
          </a:xfrm>
          <a:solidFill>
            <a:srgbClr val="79373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vi-VN" sz="3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vi-VN" sz="3200" dirty="0" smtClean="0">
                <a:solidFill>
                  <a:schemeClr val="bg1"/>
                </a:solidFill>
              </a:rPr>
              <a:t>THAO MINH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908"/>
            <a:ext cx="9144000" cy="38608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5772728"/>
            <a:ext cx="9144000" cy="1085272"/>
          </a:xfrm>
          <a:prstGeom prst="rect">
            <a:avLst/>
          </a:prstGeom>
          <a:solidFill>
            <a:srgbClr val="79373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vi-VN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schemeClr val="bg1"/>
                </a:solidFill>
              </a:rPr>
              <a:t>ORGARNIZATION CHART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5503" y="86627"/>
            <a:ext cx="8973079" cy="3663336"/>
          </a:xfrm>
          <a:solidFill>
            <a:srgbClr val="79373F"/>
          </a:solidFill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Fabrics and trims Sourcing</a:t>
            </a:r>
            <a:r>
              <a:rPr lang="en-US" sz="1600" b="1" u="sng" dirty="0" smtClean="0">
                <a:solidFill>
                  <a:schemeClr val="bg1"/>
                </a:solidFill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We have developed long-standing relationships with fabric and trims suppliers in Vietnam and other Asian countries.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Sampling: </a:t>
            </a:r>
            <a:r>
              <a:rPr lang="en-US" sz="1600" dirty="0" smtClean="0">
                <a:solidFill>
                  <a:schemeClr val="bg1"/>
                </a:solidFill>
              </a:rPr>
              <a:t>Our experienced team can develop new patterns and concepts required by customers.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Costing: Fast service is one of our core values. We can have costing developed within 24 hours with sharp and competitive prices.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Planning and production: </a:t>
            </a:r>
            <a:r>
              <a:rPr lang="en-US" sz="1600" dirty="0" smtClean="0">
                <a:solidFill>
                  <a:schemeClr val="bg1"/>
                </a:solidFill>
              </a:rPr>
              <a:t>Planning is one of the most important aspects of our organization. We undergo complete planning across all stages of production. We have a technical department, skillful workers, and specialized machinery which can produce woven and knitted garments.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Quality Systems: </a:t>
            </a:r>
            <a:r>
              <a:rPr lang="en-US" sz="1600" dirty="0" smtClean="0">
                <a:solidFill>
                  <a:schemeClr val="bg1"/>
                </a:solidFill>
              </a:rPr>
              <a:t>We believe quality needs to be built into the company’s production systems. To ensure consistent quality, we have quality stages that begin from sampling fabrics, trims, cutting, on-line production, to final production checks.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Shipping and client service: </a:t>
            </a:r>
            <a:r>
              <a:rPr lang="en-US" sz="1600" dirty="0" smtClean="0">
                <a:solidFill>
                  <a:schemeClr val="bg1"/>
                </a:solidFill>
              </a:rPr>
              <a:t>We provide on-time delivery to keep up with market demands. We’re always open to feedback from our customers and observant to market trends, as we’re always looking to improve our services.</a:t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184728" y="3749963"/>
            <a:ext cx="1477817" cy="3015673"/>
          </a:xfrm>
        </p:spPr>
        <p:txBody>
          <a:bodyPr/>
          <a:lstStyle/>
          <a:p>
            <a:pPr algn="ctr"/>
            <a:endParaRPr lang="vi-VN" dirty="0" smtClean="0">
              <a:solidFill>
                <a:srgbClr val="800000"/>
              </a:solidFill>
            </a:endParaRPr>
          </a:p>
          <a:p>
            <a:pPr algn="ctr"/>
            <a:endParaRPr lang="vi-VN" dirty="0">
              <a:solidFill>
                <a:srgbClr val="800000"/>
              </a:solidFill>
            </a:endParaRPr>
          </a:p>
          <a:p>
            <a:pPr algn="ctr"/>
            <a:endParaRPr lang="vi-VN" dirty="0" smtClean="0">
              <a:solidFill>
                <a:srgbClr val="800000"/>
              </a:solidFill>
            </a:endParaRPr>
          </a:p>
          <a:p>
            <a:pPr algn="ctr"/>
            <a:r>
              <a:rPr lang="vi-VN" b="1" dirty="0" smtClean="0">
                <a:solidFill>
                  <a:srgbClr val="800000"/>
                </a:solidFill>
              </a:rPr>
              <a:t>THAO MINH </a:t>
            </a:r>
            <a:endParaRPr lang="vi-VN" b="1" dirty="0">
              <a:solidFill>
                <a:srgbClr val="800000"/>
              </a:solidFill>
            </a:endParaRPr>
          </a:p>
          <a:p>
            <a:pPr algn="ctr"/>
            <a:r>
              <a:rPr lang="vi-VN" b="1" dirty="0" smtClean="0">
                <a:solidFill>
                  <a:srgbClr val="800000"/>
                </a:solidFill>
              </a:rPr>
              <a:t>KEY STAFFS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79" y="3378468"/>
            <a:ext cx="7115403" cy="33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8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51" y="0"/>
            <a:ext cx="3506907" cy="134850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vi-VN" sz="4800" b="1" kern="120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/>
            </a:r>
            <a:br>
              <a:rPr lang="vi-VN" sz="4800" b="1" kern="120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</a:br>
            <a:r>
              <a:rPr lang="vi-VN" sz="4800" b="1" dirty="0">
                <a:solidFill>
                  <a:srgbClr val="990000"/>
                </a:solidFill>
              </a:rPr>
              <a:t/>
            </a:r>
            <a:br>
              <a:rPr lang="vi-VN" sz="4800" b="1" dirty="0">
                <a:solidFill>
                  <a:srgbClr val="990000"/>
                </a:solidFill>
              </a:rPr>
            </a:br>
            <a:r>
              <a:rPr lang="vi-VN" sz="4800" b="1" dirty="0" smtClean="0">
                <a:solidFill>
                  <a:srgbClr val="990000"/>
                </a:solidFill>
              </a:rPr>
              <a:t/>
            </a:r>
            <a:br>
              <a:rPr lang="vi-VN" sz="4800" b="1" dirty="0" smtClean="0">
                <a:solidFill>
                  <a:srgbClr val="990000"/>
                </a:solidFill>
              </a:rPr>
            </a:br>
            <a:r>
              <a:rPr lang="vi-VN" sz="4800" b="1" dirty="0">
                <a:solidFill>
                  <a:srgbClr val="990000"/>
                </a:solidFill>
              </a:rPr>
              <a:t/>
            </a:r>
            <a:br>
              <a:rPr lang="vi-VN" sz="4800" b="1" dirty="0">
                <a:solidFill>
                  <a:srgbClr val="990000"/>
                </a:solidFill>
              </a:rPr>
            </a:br>
            <a:r>
              <a:rPr lang="vi-VN" sz="4800" b="1" dirty="0" smtClean="0">
                <a:solidFill>
                  <a:srgbClr val="990000"/>
                </a:solidFill>
              </a:rPr>
              <a:t/>
            </a:r>
            <a:br>
              <a:rPr lang="vi-VN" sz="4800" b="1" dirty="0" smtClean="0">
                <a:solidFill>
                  <a:srgbClr val="990000"/>
                </a:solidFill>
              </a:rPr>
            </a:br>
            <a:r>
              <a:rPr lang="vi-VN" sz="4800" b="1" dirty="0">
                <a:solidFill>
                  <a:srgbClr val="990000"/>
                </a:solidFill>
              </a:rPr>
              <a:t/>
            </a:r>
            <a:br>
              <a:rPr lang="vi-VN" sz="4800" b="1" dirty="0">
                <a:solidFill>
                  <a:srgbClr val="990000"/>
                </a:solidFill>
              </a:rPr>
            </a:br>
            <a:r>
              <a:rPr lang="vi-VN" sz="4800" b="1" dirty="0" smtClean="0">
                <a:solidFill>
                  <a:srgbClr val="990000"/>
                </a:solidFill>
              </a:rPr>
              <a:t/>
            </a:r>
            <a:br>
              <a:rPr lang="vi-VN" sz="4800" b="1" dirty="0" smtClean="0">
                <a:solidFill>
                  <a:srgbClr val="990000"/>
                </a:solidFill>
              </a:rPr>
            </a:br>
            <a:r>
              <a:rPr lang="en-US" sz="4800" b="1" kern="120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en-US" sz="4800" b="1" kern="12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Labels </a:t>
            </a:r>
            <a:r>
              <a:rPr lang="vi-VN" sz="4800" b="1" kern="120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sz="4800" b="1" kern="120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produced</a:t>
            </a:r>
            <a:endParaRPr lang="en-US" sz="4800" b="1" kern="1200" dirty="0">
              <a:solidFill>
                <a:srgbClr val="99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49" y="325609"/>
            <a:ext cx="2032000" cy="135445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43019" y="5166360"/>
            <a:ext cx="2058415" cy="1340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95" y="2033418"/>
            <a:ext cx="1829330" cy="1751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9" b="32499"/>
          <a:stretch>
            <a:fillRect/>
          </a:stretch>
        </p:blipFill>
        <p:spPr>
          <a:xfrm>
            <a:off x="6905276" y="3411814"/>
            <a:ext cx="1777449" cy="665391"/>
          </a:xfrm>
          <a:prstGeom prst="rect">
            <a:avLst/>
          </a:prstGeom>
        </p:spPr>
      </p:pic>
      <p:cxnSp>
        <p:nvCxnSpPr>
          <p:cNvPr id="87" name="Straight Connector 8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642643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50" y="5009302"/>
            <a:ext cx="1776499" cy="1421199"/>
          </a:xfrm>
          <a:prstGeom prst="rect">
            <a:avLst/>
          </a:prstGeom>
        </p:spPr>
      </p:pic>
      <p:cxnSp>
        <p:nvCxnSpPr>
          <p:cNvPr id="89" name="Straight Connector 8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72000" y="2228770"/>
            <a:ext cx="4572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02562" y="4581803"/>
            <a:ext cx="454143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08" y="1721473"/>
            <a:ext cx="3667613" cy="4901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095" y="2548037"/>
            <a:ext cx="1771650" cy="57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0672" y="3454704"/>
            <a:ext cx="2506596" cy="699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7964" y="642859"/>
            <a:ext cx="2122047" cy="57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693" y="5409872"/>
            <a:ext cx="3784647" cy="80521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kern="120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Compliances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60" y="2039459"/>
            <a:ext cx="2330570" cy="1435174"/>
          </a:xfrm>
          <a:prstGeom prst="rect">
            <a:avLst/>
          </a:prstGeom>
        </p:spPr>
      </p:pic>
      <p:pic>
        <p:nvPicPr>
          <p:cNvPr id="5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" y="856398"/>
            <a:ext cx="2195438" cy="1465454"/>
          </a:xfrm>
          <a:prstGeom prst="rect">
            <a:avLst/>
          </a:prstGeom>
        </p:spPr>
      </p:pic>
      <p:sp>
        <p:nvSpPr>
          <p:cNvPr id="89" name="Freeform: Shape 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1343972" y="451044"/>
            <a:ext cx="1731437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</p:sp>
      <p:pic>
        <p:nvPicPr>
          <p:cNvPr id="3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09" y="313693"/>
            <a:ext cx="2901130" cy="1318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978" y="1506314"/>
            <a:ext cx="2128403" cy="639434"/>
          </a:xfrm>
          <a:prstGeom prst="rect">
            <a:avLst/>
          </a:prstGeom>
        </p:spPr>
      </p:pic>
      <p:sp>
        <p:nvSpPr>
          <p:cNvPr id="91" name="Freeform: Shape 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7100232" y="434000"/>
            <a:ext cx="1731438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</p:sp>
      <p:cxnSp>
        <p:nvCxnSpPr>
          <p:cNvPr id="115" name="Straight Connector 9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85800" y="5377218"/>
            <a:ext cx="3290816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47" y="1381814"/>
            <a:ext cx="2271239" cy="1816991"/>
          </a:xfrm>
          <a:prstGeom prst="rect">
            <a:avLst/>
          </a:prstGeom>
        </p:spPr>
      </p:pic>
      <p:pic>
        <p:nvPicPr>
          <p:cNvPr id="24" name="Content Placeholder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484" y="4223836"/>
            <a:ext cx="2070186" cy="1604393"/>
          </a:xfrm>
          <a:prstGeom prst="rect">
            <a:avLst/>
          </a:prstGeom>
        </p:spPr>
      </p:pic>
      <p:sp>
        <p:nvSpPr>
          <p:cNvPr id="116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>
            <a:off x="6357624" y="2919002"/>
            <a:ext cx="1893804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7740" y="3840777"/>
            <a:ext cx="2047875" cy="657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085" y="3271336"/>
            <a:ext cx="1905000" cy="1905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"/>
            <a:ext cx="9033164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275</Words>
  <Application>Microsoft Office PowerPoint</Application>
  <PresentationFormat>On-screen Show (4:3)</PresentationFormat>
  <Paragraphs>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Profile</vt:lpstr>
      <vt:lpstr>PowerPoint Presentation</vt:lpstr>
      <vt:lpstr>PowerPoint Presentation</vt:lpstr>
      <vt:lpstr>Fabrics and trims Sourcing: We have developed long-standing relationships with fabric and trims suppliers in Vietnam and other Asian countries.  Sampling: Our experienced team can develop new patterns and concepts required by customers. Costing: Fast service is one of our core values. We can have costing developed within 24 hours with sharp and competitive prices. Planning and production: Planning is one of the most important aspects of our organization. We undergo complete planning across all stages of production. We have a technical department, skillful workers, and specialized machinery which can produce woven and knitted garments. Quality Systems: We believe quality needs to be built into the company’s production systems. To ensure consistent quality, we have quality stages that begin from sampling fabrics, trims, cutting, on-line production, to final production checks. Shipping and client service: We provide on-time delivery to keep up with market demands. We’re always open to feedback from our customers and observant to market trends, as we’re always looking to improve our services. </vt:lpstr>
      <vt:lpstr>       Main Labels    produced</vt:lpstr>
      <vt:lpstr>Compliances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</vt:lpstr>
      <vt:lpstr>PowerPoint Presentation</vt:lpstr>
      <vt:lpstr>PowerPoint Presentation</vt:lpstr>
      <vt:lpstr>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Sewing lines </vt:lpstr>
      <vt:lpstr>PowerPoint Presentation</vt:lpstr>
      <vt:lpstr>PowerPoint Presentation</vt:lpstr>
      <vt:lpstr>PowerPoint Presentation</vt:lpstr>
      <vt:lpstr>STRATEGY</vt:lpstr>
      <vt:lpstr>STRATEGY</vt:lpstr>
      <vt:lpstr>STRATEGY</vt:lpstr>
      <vt:lpstr>STRATEGY</vt:lpstr>
      <vt:lpstr> Thao Minh factory 3 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lyna hoang Gmail</dc:creator>
  <cp:lastModifiedBy>lyzaly Nguyen</cp:lastModifiedBy>
  <cp:revision>45</cp:revision>
  <dcterms:created xsi:type="dcterms:W3CDTF">2019-03-28T15:36:00Z</dcterms:created>
  <dcterms:modified xsi:type="dcterms:W3CDTF">2020-04-01T08:25:36Z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1033-11.2.0.8641</vt:lpwstr>
  </property>
</Properties>
</file>